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2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26.png" ContentType="image/png"/>
  <Override PartName="/ppt/media/image5.png" ContentType="image/png"/>
  <Override PartName="/ppt/media/image14.png" ContentType="image/png"/>
  <Override PartName="/ppt/media/image2.jpeg" ContentType="image/jpe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0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slideMaster" Target="slideMasters/slideMaster2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dt" idx="7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ftr" idx="7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sldNum" idx="7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8D32548-0FC4-45EE-91F3-8411B641CB7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09C5E0-6C39-4181-8FC4-26006F3D7EFB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1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06600" cy="253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ck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C4C323-D475-45F0-A04F-637DF434881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" name="Google Shape;23;p2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79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84560" y="978480"/>
            <a:ext cx="4286880" cy="245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44616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84560" y="3645000"/>
            <a:ext cx="4286880" cy="22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28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9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0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D7CA33-E7FE-4D06-91E7-963C1F2BFDE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87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84560" y="978480"/>
            <a:ext cx="4286880" cy="245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44616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84560" y="3645000"/>
            <a:ext cx="4286880" cy="22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 idx="31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 idx="32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 idx="33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3D1F1C-3E73-4EC4-AF6D-5AC80001EFC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0485FC-88D4-4085-B751-272EFDABFD01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69;p23" descr="Tag=AccentColor&#10;Flavor=Light&#10;Target=Fill"/>
          <p:cNvSpPr/>
          <p:nvPr/>
        </p:nvSpPr>
        <p:spPr>
          <a:xfrm>
            <a:off x="685080" y="1332360"/>
            <a:ext cx="5263200" cy="3840840"/>
          </a:xfrm>
          <a:custGeom>
            <a:avLst/>
            <a:gdLst>
              <a:gd name="textAreaLeft" fmla="*/ 0 w 5263200"/>
              <a:gd name="textAreaRight" fmla="*/ 5263560 w 5263200"/>
              <a:gd name="textAreaTop" fmla="*/ 0 h 3840840"/>
              <a:gd name="textAreaBottom" fmla="*/ 3841200 h 3840840"/>
            </a:gdLst>
            <a:ahLst/>
            <a:cxnLst/>
            <a:rect l="textAreaLeft" t="textAreaTop" r="textAreaRight" b="textAreaBottom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98960" y="2523600"/>
            <a:ext cx="383112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711840" y="640080"/>
            <a:ext cx="4836960" cy="556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654920" y="4087440"/>
            <a:ext cx="3318840" cy="64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CEF047-F141-4C6F-AE66-4290D9BDCAE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6B84AA-2117-4CA5-BFEE-A4209EF5DCD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16A683-510D-469D-B388-FC9AE361214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1;p15" descr="Tag=AccentColor&#10;Flavor=Light&#10;Target=Fill"/>
          <p:cNvSpPr/>
          <p:nvPr/>
        </p:nvSpPr>
        <p:spPr>
          <a:xfrm flipH="1">
            <a:off x="2599920" y="527400"/>
            <a:ext cx="6991920" cy="5102280"/>
          </a:xfrm>
          <a:custGeom>
            <a:avLst/>
            <a:gdLst>
              <a:gd name="textAreaLeft" fmla="*/ 360 w 6991920"/>
              <a:gd name="textAreaRight" fmla="*/ 6992640 w 6991920"/>
              <a:gd name="textAreaTop" fmla="*/ 0 h 5102280"/>
              <a:gd name="textAreaBottom" fmla="*/ 5102640 h 5102280"/>
            </a:gdLst>
            <a:ahLst/>
            <a:cxnLst/>
            <a:rect l="textAreaLeft" t="textAreaTop" r="textAreaRight" b="textAreaBottom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508760" y="1591200"/>
            <a:ext cx="5705640" cy="32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 idx="4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255329-045F-4DDE-8CEA-C92C115D708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18;p16" descr="Tag=AccentColor&#10;Flavor=Light&#10;Target=Fill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38080" y="2011680"/>
            <a:ext cx="10515240" cy="416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 idx="5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B1C97F-0FCD-4C3F-9F19-34B52C12B8B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5;p17" descr="Tag=AccentColor&#10;Flavor=Light&#10;Target=Fill"/>
          <p:cNvSpPr/>
          <p:nvPr/>
        </p:nvSpPr>
        <p:spPr>
          <a:xfrm>
            <a:off x="7209720" y="0"/>
            <a:ext cx="4143600" cy="5747400"/>
          </a:xfrm>
          <a:custGeom>
            <a:avLst/>
            <a:gdLst>
              <a:gd name="textAreaLeft" fmla="*/ 0 w 4143600"/>
              <a:gd name="textAreaRight" fmla="*/ 4143960 w 4143600"/>
              <a:gd name="textAreaTop" fmla="*/ 0 h 5747400"/>
              <a:gd name="textAreaBottom" fmla="*/ 5747760 h 5747400"/>
            </a:gdLst>
            <a:ahLst/>
            <a:cxnLst/>
            <a:rect l="textAreaLeft" t="textAreaTop" r="textAreaRight" b="textAreaBottom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1960" y="1078920"/>
            <a:ext cx="5266440" cy="31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1960" y="4279320"/>
            <a:ext cx="52664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A20161-25A3-4D34-9593-BF82063DD33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2;p18" descr="Tag=AccentColor&#10;Flavor=Light&#10;Target=Fill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38080" y="2011680"/>
            <a:ext cx="4937400" cy="416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419160" y="2011680"/>
            <a:ext cx="4937400" cy="416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E09B53-8BDB-4AB1-99E3-6DB1FE84CAB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9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10" name="Google Shape;86;p11"/>
          <p:cNvSpPr/>
          <p:nvPr/>
        </p:nvSpPr>
        <p:spPr>
          <a:xfrm>
            <a:off x="482760" y="483480"/>
            <a:ext cx="11146680" cy="2434320"/>
          </a:xfrm>
          <a:prstGeom prst="rect">
            <a:avLst/>
          </a:prstGeom>
          <a:solidFill>
            <a:schemeClr val="accent1">
              <a:alpha val="1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06600" cy="175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 rot="5400000">
            <a:off x="4191480" y="-603720"/>
            <a:ext cx="3092760" cy="1050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4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5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6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0D58E9-5F6F-435A-95E9-ECD82D0BBAD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6" name="Google Shape;92;p11"/>
          <p:cNvCxnSpPr/>
          <p:nvPr/>
        </p:nvCxnSpPr>
        <p:spPr>
          <a:xfrm>
            <a:off x="482400" y="291816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17" name="Google Shape;93;p1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 descr="Tag=AccentColor&#10;Flavor=Light&#10;Target=Fill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39880" y="2011680"/>
            <a:ext cx="4937400" cy="95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839880" y="3127320"/>
            <a:ext cx="493740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419160" y="2011680"/>
            <a:ext cx="4937400" cy="95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419160" y="3127320"/>
            <a:ext cx="4937400" cy="30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7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PlaceHolder 8"/>
          <p:cNvSpPr>
            <a:spLocks noGrp="1"/>
          </p:cNvSpPr>
          <p:nvPr>
            <p:ph type="sldNum" idx="6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169F7C-A0D8-4073-B3FB-CE1484D162A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50;p20" descr="Tag=AccentColor&#10;Flavor=Light&#10;Target=Fill"/>
          <p:cNvSpPr/>
          <p:nvPr/>
        </p:nvSpPr>
        <p:spPr>
          <a:xfrm flipH="1">
            <a:off x="1968840" y="181440"/>
            <a:ext cx="8252280" cy="6021720"/>
          </a:xfrm>
          <a:custGeom>
            <a:avLst/>
            <a:gdLst>
              <a:gd name="textAreaLeft" fmla="*/ -360 w 8252280"/>
              <a:gd name="textAreaRight" fmla="*/ 8252280 w 8252280"/>
              <a:gd name="textAreaTop" fmla="*/ 0 h 6021720"/>
              <a:gd name="textAreaBottom" fmla="*/ 6022080 h 6021720"/>
            </a:gdLst>
            <a:ahLst/>
            <a:cxnLst/>
            <a:rect l="textAreaLeft" t="textAreaTop" r="textAreaRight" b="textAreaBottom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843640" y="1572840"/>
            <a:ext cx="6500880" cy="409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 idx="6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F5687E-72DC-45F1-9716-8781E95C994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6;p21" descr="Mask ID=&#10;Mask position=bottom, center&#10;Mask family= brushstroke, landscape, wide"/>
          <p:cNvSpPr/>
          <p:nvPr/>
        </p:nvSpPr>
        <p:spPr>
          <a:xfrm>
            <a:off x="1767960" y="0"/>
            <a:ext cx="10423440" cy="5919840"/>
          </a:xfrm>
          <a:custGeom>
            <a:avLst/>
            <a:gdLst>
              <a:gd name="textAreaLeft" fmla="*/ 0 w 10423440"/>
              <a:gd name="textAreaRight" fmla="*/ 10423800 w 10423440"/>
              <a:gd name="textAreaTop" fmla="*/ 0 h 5919840"/>
              <a:gd name="textAreaBottom" fmla="*/ 5920200 h 5919840"/>
            </a:gdLst>
            <a:ahLst/>
            <a:cxnLst/>
            <a:rect l="textAreaLeft" t="textAreaTop" r="textAreaRight" b="textAreaBottom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dt" idx="6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6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59DD2F-9839-4F6C-A9FC-AC6298F16BF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61;p22" descr="Tag=AccentColor&#10;Flavor=Light&#10;Target=Fill"/>
          <p:cNvSpPr/>
          <p:nvPr/>
        </p:nvSpPr>
        <p:spPr>
          <a:xfrm>
            <a:off x="4726800" y="0"/>
            <a:ext cx="7472160" cy="6857640"/>
          </a:xfrm>
          <a:custGeom>
            <a:avLst/>
            <a:gdLst>
              <a:gd name="textAreaLeft" fmla="*/ 0 w 7472160"/>
              <a:gd name="textAreaRight" fmla="*/ 7472520 w 74721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9880" y="640080"/>
            <a:ext cx="3885840" cy="295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059240" y="640080"/>
            <a:ext cx="4489200" cy="559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39880" y="3776400"/>
            <a:ext cx="3885840" cy="246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dt" idx="6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 idx="6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 idx="6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283B4C-683E-4647-A38A-1DC6B51E93A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2"/>
          </p:nvPr>
        </p:nvSpPr>
        <p:spPr/>
        <p:txBody>
          <a:bodyPr/>
          <a:p>
            <a:fld id="{F9448ECD-92EE-4AD1-BB8E-F0EB8B0398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19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 rot="5400000">
            <a:off x="6953760" y="2066400"/>
            <a:ext cx="5124240" cy="29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 rot="5400000">
            <a:off x="1550880" y="-87480"/>
            <a:ext cx="5124240" cy="725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7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8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9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314618-14F7-44C8-9FDB-3F02700D0809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26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0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1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2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94DD76-EE82-4514-B642-7A5E03757FA7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33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34" name="Google Shape;31;p4"/>
          <p:cNvSpPr/>
          <p:nvPr/>
        </p:nvSpPr>
        <p:spPr>
          <a:xfrm>
            <a:off x="480960" y="3922200"/>
            <a:ext cx="11146680" cy="2434320"/>
          </a:xfrm>
          <a:prstGeom prst="rect">
            <a:avLst/>
          </a:prstGeom>
          <a:solidFill>
            <a:schemeClr val="accent1">
              <a:alpha val="1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15240" cy="271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82760" y="4171320"/>
            <a:ext cx="10515240" cy="191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13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14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sldNum" idx="15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C69559-484A-41E6-9252-76812DAECE9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40" name="Google Shape;37;p4"/>
          <p:cNvCxnSpPr/>
          <p:nvPr/>
        </p:nvCxnSpPr>
        <p:spPr>
          <a:xfrm>
            <a:off x="480960" y="39222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41" name="Google Shape;38;p4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42" name="Google Shape;39;p4"/>
          <p:cNvCxnSpPr/>
          <p:nvPr/>
        </p:nvCxnSpPr>
        <p:spPr>
          <a:xfrm>
            <a:off x="48096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44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45" name="Google Shape;41;p5"/>
          <p:cNvSpPr/>
          <p:nvPr/>
        </p:nvSpPr>
        <p:spPr>
          <a:xfrm>
            <a:off x="480960" y="483480"/>
            <a:ext cx="11146680" cy="2434320"/>
          </a:xfrm>
          <a:prstGeom prst="rect">
            <a:avLst/>
          </a:prstGeom>
          <a:solidFill>
            <a:schemeClr val="accent1">
              <a:alpha val="1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1146680" cy="175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82760" y="3103200"/>
            <a:ext cx="5418360" cy="30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11080" y="3103200"/>
            <a:ext cx="5418360" cy="30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6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17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18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F906CD-0562-4A69-99BF-1C086B4CE95F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2" name="Google Shape;48;p5"/>
          <p:cNvCxnSpPr/>
          <p:nvPr/>
        </p:nvCxnSpPr>
        <p:spPr>
          <a:xfrm>
            <a:off x="482400" y="291816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53" name="Google Shape;49;p5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55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84560" y="978480"/>
            <a:ext cx="11144520" cy="133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84560" y="2500920"/>
            <a:ext cx="53460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84560" y="3429000"/>
            <a:ext cx="534600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57160" y="2500920"/>
            <a:ext cx="537228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257160" y="3429000"/>
            <a:ext cx="537228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dt" idx="19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ftr" idx="20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8"/>
          <p:cNvSpPr>
            <a:spLocks noGrp="1"/>
          </p:cNvSpPr>
          <p:nvPr>
            <p:ph type="sldNum" idx="21"/>
          </p:nvPr>
        </p:nvSpPr>
        <p:spPr>
          <a:xfrm>
            <a:off x="10989720" y="-720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78C585-47CE-46A9-AD14-0CC91C3A7FF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65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66" name="Google Shape;60;p7"/>
          <p:cNvSpPr/>
          <p:nvPr/>
        </p:nvSpPr>
        <p:spPr>
          <a:xfrm>
            <a:off x="480960" y="3933360"/>
            <a:ext cx="11146680" cy="2434320"/>
          </a:xfrm>
          <a:prstGeom prst="rect">
            <a:avLst/>
          </a:prstGeom>
          <a:solidFill>
            <a:schemeClr val="accent1">
              <a:alpha val="1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59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dt" idx="22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ftr" idx="23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sldNum" idx="24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821D56-F05A-4FEA-9D86-A954C8068D5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71" name="Google Shape;65;p7"/>
          <p:cNvCxnSpPr/>
          <p:nvPr/>
        </p:nvCxnSpPr>
        <p:spPr>
          <a:xfrm>
            <a:off x="482400" y="3933000"/>
            <a:ext cx="1114740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72" name="Google Shape;66;p7"/>
          <p:cNvCxnSpPr/>
          <p:nvPr/>
        </p:nvCxnSpPr>
        <p:spPr>
          <a:xfrm>
            <a:off x="48096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15;p1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cxnSp>
        <p:nvCxnSpPr>
          <p:cNvPr id="74" name="Google Shape;16;p1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182230"/>
            </a:solidFill>
            <a:miter/>
          </a:ln>
        </p:spPr>
      </p:cxnSp>
      <p:sp>
        <p:nvSpPr>
          <p:cNvPr id="75" name="PlaceHolder 1"/>
          <p:cNvSpPr>
            <a:spLocks noGrp="1"/>
          </p:cNvSpPr>
          <p:nvPr>
            <p:ph type="dt" idx="25"/>
          </p:nvPr>
        </p:nvSpPr>
        <p:spPr>
          <a:xfrm>
            <a:off x="484560" y="1004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ftr" idx="26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 idx="27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5B39AB-2252-4BBB-84A9-D7F7BBB316E9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dt" idx="7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ftr" idx="7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7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005948-B367-4394-88B7-F58BA77CBDCE}" type="slidenum"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&lt;number&gt;</a:t>
            </a:fld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2d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203;p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204;p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82760" y="731880"/>
            <a:ext cx="6900480" cy="273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79" name="Google Shape;206;p28"/>
          <p:cNvCxnSpPr/>
          <p:nvPr/>
        </p:nvCxnSpPr>
        <p:spPr>
          <a:xfrm>
            <a:off x="482400" y="489600"/>
            <a:ext cx="11147400" cy="360"/>
          </a:xfrm>
          <a:prstGeom prst="straightConnector1">
            <a:avLst/>
          </a:prstGeom>
          <a:ln w="28575">
            <a:solidFill>
              <a:srgbClr val="ffffff"/>
            </a:solidFill>
            <a:miter/>
          </a:ln>
        </p:spPr>
      </p:cxnSp>
      <p:cxnSp>
        <p:nvCxnSpPr>
          <p:cNvPr id="180" name="Google Shape;207;p28"/>
          <p:cNvCxnSpPr/>
          <p:nvPr/>
        </p:nvCxnSpPr>
        <p:spPr>
          <a:xfrm>
            <a:off x="482400" y="6368040"/>
            <a:ext cx="11147400" cy="360"/>
          </a:xfrm>
          <a:prstGeom prst="straightConnector1">
            <a:avLst/>
          </a:prstGeom>
          <a:ln w="28575">
            <a:solidFill>
              <a:srgbClr val="ffffff"/>
            </a:solidFill>
            <a:miter/>
          </a:ln>
        </p:spPr>
      </p:cxnSp>
      <p:sp>
        <p:nvSpPr>
          <p:cNvPr id="181" name="Google Shape;208;p28"/>
          <p:cNvSpPr/>
          <p:nvPr/>
        </p:nvSpPr>
        <p:spPr>
          <a:xfrm>
            <a:off x="1558440" y="573840"/>
            <a:ext cx="8655120" cy="12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734a00"/>
                </a:solidFill>
                <a:effectLst/>
                <a:uFillTx/>
                <a:latin typeface="Times New Roman"/>
                <a:ea typeface="Times New Roman"/>
              </a:rPr>
              <a:t>“ </a:t>
            </a:r>
            <a:r>
              <a:rPr b="1" lang="en-US" sz="3200" strike="noStrike" u="none">
                <a:solidFill>
                  <a:srgbClr val="ffc357"/>
                </a:solidFill>
                <a:effectLst/>
                <a:uFillTx/>
                <a:latin typeface="Times New Roman"/>
                <a:ea typeface="Times New Roman"/>
              </a:rPr>
              <a:t>Tracing Computing's Roots to the Light Bulb </a:t>
            </a:r>
            <a:r>
              <a:rPr b="1" lang="en-US" sz="3200" strike="noStrike" u="none">
                <a:solidFill>
                  <a:srgbClr val="734a00"/>
                </a:solidFill>
                <a:effectLst/>
                <a:uFillTx/>
                <a:latin typeface="Times New Roman"/>
                <a:ea typeface="Times New Roman"/>
              </a:rPr>
              <a:t>"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09;p28"/>
          <p:cNvSpPr/>
          <p:nvPr/>
        </p:nvSpPr>
        <p:spPr>
          <a:xfrm>
            <a:off x="325800" y="1703880"/>
            <a:ext cx="3759480" cy="26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1" lang="en-US" sz="2400" strike="noStrike" u="none">
                <a:solidFill>
                  <a:schemeClr val="accent1"/>
                </a:solidFill>
                <a:effectLst/>
                <a:uFillTx/>
                <a:latin typeface="Arial"/>
                <a:ea typeface="Arial"/>
              </a:rPr>
              <a:t>ASSIGNMENT 03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AHMAD ALI KHAN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ATHAR ABBAS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MOAZ NADEEM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MUKARAM NADEEM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17136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 SOFTWARE ENGINEERING(A)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Google Shape;210;p28" descr=""/>
          <p:cNvPicPr/>
          <p:nvPr/>
        </p:nvPicPr>
        <p:blipFill>
          <a:blip r:embed="rId1"/>
          <a:srcRect l="5933" t="0" r="5933" b="0"/>
          <a:stretch/>
        </p:blipFill>
        <p:spPr>
          <a:xfrm>
            <a:off x="4655160" y="1703880"/>
            <a:ext cx="5977800" cy="3797640"/>
          </a:xfrm>
          <a:prstGeom prst="rect">
            <a:avLst/>
          </a:prstGeom>
          <a:solidFill>
            <a:srgbClr val="ececec"/>
          </a:solidFill>
          <a:ln cap="sq" w="28575">
            <a:solidFill>
              <a:srgbClr val="ffc357"/>
            </a:solidFill>
            <a:miter/>
          </a:ln>
          <a:effectLst>
            <a:outerShdw algn="tl" blurRad="65160" dir="12889470" dist="50432" kx="195000" ky="145000" rotWithShape="0">
              <a:srgbClr val="000000">
                <a:alpha val="30000"/>
              </a:srgbClr>
            </a:outerShdw>
          </a:effectLst>
        </p:spPr>
      </p:pic>
      <p:sp>
        <p:nvSpPr>
          <p:cNvPr id="184" name="Google Shape;211;p28"/>
          <p:cNvSpPr/>
          <p:nvPr/>
        </p:nvSpPr>
        <p:spPr>
          <a:xfrm>
            <a:off x="933840" y="5634000"/>
            <a:ext cx="28400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c000"/>
                </a:solidFill>
                <a:effectLst/>
                <a:uFillTx/>
                <a:latin typeface="Arial"/>
                <a:ea typeface="Arial"/>
              </a:rPr>
              <a:t>ADAPTED  FROM A VIDEO BY VERISTASIUM (YOUTUBE)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300;p37"/>
          <p:cNvSpPr/>
          <p:nvPr/>
        </p:nvSpPr>
        <p:spPr>
          <a:xfrm>
            <a:off x="10962720" y="3152160"/>
            <a:ext cx="1117080" cy="27648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NEW YORK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301;p37"/>
          <p:cNvSpPr/>
          <p:nvPr/>
        </p:nvSpPr>
        <p:spPr>
          <a:xfrm>
            <a:off x="91440" y="4168080"/>
            <a:ext cx="1401840" cy="27648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SAN FRANSICO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302;p37"/>
          <p:cNvSpPr/>
          <p:nvPr/>
        </p:nvSpPr>
        <p:spPr>
          <a:xfrm>
            <a:off x="1493640" y="875160"/>
            <a:ext cx="4540680" cy="9230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After amplification was discovered, it was applied to radio signals, enabling the first transcontinental phone call.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307;p38" descr="A person in a suit and bow tie&#10;&#10;AI-generated content may be incorrect."/>
          <p:cNvPicPr/>
          <p:nvPr/>
        </p:nvPicPr>
        <p:blipFill>
          <a:blip r:embed="rId1"/>
          <a:stretch/>
        </p:blipFill>
        <p:spPr>
          <a:xfrm>
            <a:off x="468000" y="676080"/>
            <a:ext cx="2506320" cy="3067920"/>
          </a:xfrm>
          <a:prstGeom prst="rect">
            <a:avLst/>
          </a:prstGeom>
          <a:noFill/>
          <a:ln w="0">
            <a:noFill/>
          </a:ln>
          <a:effectLst>
            <a:outerShdw algn="ctr" blurRad="6336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241" name="Google Shape;308;p38"/>
          <p:cNvSpPr/>
          <p:nvPr/>
        </p:nvSpPr>
        <p:spPr>
          <a:xfrm>
            <a:off x="468000" y="4236480"/>
            <a:ext cx="2506320" cy="399600"/>
          </a:xfrm>
          <a:prstGeom prst="rect">
            <a:avLst/>
          </a:prstGeom>
          <a:solidFill>
            <a:srgbClr val="002060"/>
          </a:solidFill>
          <a:ln w="381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George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Boole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309;p38"/>
          <p:cNvSpPr/>
          <p:nvPr/>
        </p:nvSpPr>
        <p:spPr>
          <a:xfrm>
            <a:off x="4064040" y="725760"/>
            <a:ext cx="3794760" cy="396000"/>
          </a:xfrm>
          <a:prstGeom prst="rect">
            <a:avLst/>
          </a:prstGeom>
          <a:solidFill>
            <a:srgbClr val="002060"/>
          </a:solidFill>
          <a:ln w="381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Father of Boolean Algebra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310;p38"/>
          <p:cNvSpPr/>
          <p:nvPr/>
        </p:nvSpPr>
        <p:spPr>
          <a:xfrm>
            <a:off x="8067600" y="2603520"/>
            <a:ext cx="3379320" cy="645840"/>
          </a:xfrm>
          <a:prstGeom prst="rect">
            <a:avLst/>
          </a:prstGeom>
          <a:solidFill>
            <a:srgbClr val="002060"/>
          </a:solidFill>
          <a:ln w="381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His algebra is the basic to design of  digital computer circuits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311;p38"/>
          <p:cNvSpPr/>
          <p:nvPr/>
        </p:nvSpPr>
        <p:spPr>
          <a:xfrm>
            <a:off x="4016880" y="1558800"/>
            <a:ext cx="3608640" cy="40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Boolean Algebra is the core of computer logic ,used in decision making , programming and in digital circuits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Binary Values: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 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                    1 (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TRUE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                    0 (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FALSE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Logical Operators: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             AND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(∧)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             OR   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(∨) </a:t>
            </a:r>
            <a:br>
              <a:rPr sz="1800"/>
            </a:b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             NOT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(¬)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184320">
              <a:lnSpc>
                <a:spcPct val="100000"/>
              </a:lnSpc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45" name="Google Shape;312;p38"/>
          <p:cNvCxnSpPr/>
          <p:nvPr/>
        </p:nvCxnSpPr>
        <p:spPr>
          <a:xfrm>
            <a:off x="3194280" y="2279880"/>
            <a:ext cx="35928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246" name="Google Shape;313;p38"/>
          <p:cNvCxnSpPr/>
          <p:nvPr/>
        </p:nvCxnSpPr>
        <p:spPr>
          <a:xfrm>
            <a:off x="3555000" y="925920"/>
            <a:ext cx="360" cy="135432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247" name="Google Shape;314;p38"/>
          <p:cNvCxnSpPr/>
          <p:nvPr/>
        </p:nvCxnSpPr>
        <p:spPr>
          <a:xfrm>
            <a:off x="3553200" y="925920"/>
            <a:ext cx="35928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pic>
        <p:nvPicPr>
          <p:cNvPr id="248" name="Google Shape;315;p38" descr="A diagram of a circuit&#10;&#10;AI-generated content may be incorrect."/>
          <p:cNvPicPr/>
          <p:nvPr/>
        </p:nvPicPr>
        <p:blipFill>
          <a:blip r:embed="rId2"/>
          <a:stretch/>
        </p:blipFill>
        <p:spPr>
          <a:xfrm>
            <a:off x="7859160" y="3632400"/>
            <a:ext cx="4061880" cy="25610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49" name="Google Shape;316;p38"/>
          <p:cNvCxnSpPr/>
          <p:nvPr/>
        </p:nvCxnSpPr>
        <p:spPr>
          <a:xfrm>
            <a:off x="8118000" y="925920"/>
            <a:ext cx="128088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250" name="Google Shape;317;p38"/>
          <p:cNvCxnSpPr/>
          <p:nvPr/>
        </p:nvCxnSpPr>
        <p:spPr>
          <a:xfrm>
            <a:off x="9757440" y="925920"/>
            <a:ext cx="360" cy="135432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251" name="Google Shape;318;p38"/>
          <p:cNvCxnSpPr/>
          <p:nvPr/>
        </p:nvCxnSpPr>
        <p:spPr>
          <a:xfrm>
            <a:off x="9398520" y="925920"/>
            <a:ext cx="359280" cy="360"/>
          </a:xfrm>
          <a:prstGeom prst="straightConnector1">
            <a:avLst/>
          </a:prstGeom>
          <a:ln w="28575">
            <a:solidFill>
              <a:srgbClr val="000000"/>
            </a:solidFill>
            <a:miter/>
          </a:ln>
        </p:spPr>
      </p:cxnSp>
      <p:cxnSp>
        <p:nvCxnSpPr>
          <p:cNvPr id="252" name="Google Shape;319;p38"/>
          <p:cNvCxnSpPr/>
          <p:nvPr/>
        </p:nvCxnSpPr>
        <p:spPr>
          <a:xfrm>
            <a:off x="3912120" y="924120"/>
            <a:ext cx="105120" cy="2160"/>
          </a:xfrm>
          <a:prstGeom prst="straightConnector1">
            <a:avLst/>
          </a:prstGeom>
          <a:ln w="28575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53" name="Google Shape;320;p38"/>
          <p:cNvCxnSpPr/>
          <p:nvPr/>
        </p:nvCxnSpPr>
        <p:spPr>
          <a:xfrm>
            <a:off x="9757440" y="2278080"/>
            <a:ext cx="360" cy="160200"/>
          </a:xfrm>
          <a:prstGeom prst="straightConnector1">
            <a:avLst/>
          </a:prstGeom>
          <a:ln w="28575">
            <a:solidFill>
              <a:srgbClr val="000000"/>
            </a:solidFill>
            <a:miter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1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325;p39"/>
          <p:cNvSpPr/>
          <p:nvPr/>
        </p:nvSpPr>
        <p:spPr>
          <a:xfrm>
            <a:off x="1184760" y="418680"/>
            <a:ext cx="10239120" cy="579564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330;p40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Google Shape;331;p4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Google Shape;332;p40"/>
          <p:cNvSpPr/>
          <p:nvPr/>
        </p:nvSpPr>
        <p:spPr>
          <a:xfrm>
            <a:off x="930960" y="3128400"/>
            <a:ext cx="461916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Google Shape;333;p40" descr="A black and white photo of a computer&#10;&#10;AI-generated content may be incorrect."/>
          <p:cNvSpPr/>
          <p:nvPr/>
        </p:nvSpPr>
        <p:spPr>
          <a:xfrm>
            <a:off x="6229080" y="0"/>
            <a:ext cx="5962320" cy="6857640"/>
          </a:xfrm>
          <a:custGeom>
            <a:avLst/>
            <a:gdLst>
              <a:gd name="textAreaLeft" fmla="*/ 0 w 5962320"/>
              <a:gd name="textAreaRight" fmla="*/ 5962680 w 596232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Google Shape;334;p40"/>
          <p:cNvSpPr/>
          <p:nvPr/>
        </p:nvSpPr>
        <p:spPr>
          <a:xfrm>
            <a:off x="1431000" y="889560"/>
            <a:ext cx="3180600" cy="1332360"/>
          </a:xfrm>
          <a:prstGeom prst="roundRect">
            <a:avLst>
              <a:gd name="adj" fmla="val 16667"/>
            </a:avLst>
          </a:prstGeom>
          <a:solidFill>
            <a:srgbClr val="47cacd"/>
          </a:solidFill>
          <a:ln w="5715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     This made the first        calculator computer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         </a:t>
            </a:r>
            <a:r>
              <a:rPr b="1" lang="en-US" sz="1800" strike="noStrike" u="none">
                <a:solidFill>
                  <a:srgbClr val="05112d"/>
                </a:solidFill>
                <a:effectLst/>
                <a:uFillTx/>
                <a:latin typeface="Century Gothic"/>
                <a:ea typeface="Century Gothic"/>
              </a:rPr>
              <a:t>  Modal 1 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335;p40"/>
          <p:cNvSpPr/>
          <p:nvPr/>
        </p:nvSpPr>
        <p:spPr>
          <a:xfrm>
            <a:off x="424080" y="3608280"/>
            <a:ext cx="5380560" cy="1742400"/>
          </a:xfrm>
          <a:prstGeom prst="rect">
            <a:avLst/>
          </a:prstGeom>
          <a:solidFill>
            <a:srgbClr val="47cacd"/>
          </a:solidFill>
          <a:ln w="76200">
            <a:solidFill>
              <a:srgbClr val="00206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But the Problem was same , the Switches That</a:t>
            </a:r>
            <a:r>
              <a:rPr b="1" lang="en-US" sz="2000" strike="noStrike" u="none">
                <a:solidFill>
                  <a:srgbClr val="05112d"/>
                </a:solidFill>
                <a:effectLst/>
                <a:uFillTx/>
                <a:latin typeface="Century Gothic"/>
                <a:ea typeface="Century Gothic"/>
              </a:rPr>
              <a:t> ON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and </a:t>
            </a:r>
            <a:r>
              <a:rPr b="1" lang="en-US" sz="2000" strike="noStrike" u="none">
                <a:solidFill>
                  <a:srgbClr val="05112d"/>
                </a:solidFill>
                <a:effectLst/>
                <a:uFillTx/>
                <a:latin typeface="Century Gothic"/>
                <a:ea typeface="Century Gothic"/>
              </a:rPr>
              <a:t>OFF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 physically…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99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This made the computers loud and Almost useless.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2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340;p41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41;p4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342;p41"/>
          <p:cNvSpPr/>
          <p:nvPr/>
        </p:nvSpPr>
        <p:spPr>
          <a:xfrm>
            <a:off x="465480" y="1010880"/>
            <a:ext cx="3506760" cy="1434960"/>
          </a:xfrm>
          <a:prstGeom prst="rect">
            <a:avLst/>
          </a:prstGeom>
          <a:noFill/>
          <a:ln w="9525">
            <a:solidFill>
              <a:srgbClr val="fce3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 </a:t>
            </a:r>
            <a:r>
              <a:rPr b="1" lang="en-US" sz="2000" strike="noStrike" u="none">
                <a:solidFill>
                  <a:srgbClr val="00b0f0"/>
                </a:solidFill>
                <a:effectLst/>
                <a:uFillTx/>
                <a:latin typeface="Times New Roman"/>
                <a:ea typeface="Times New Roman"/>
              </a:rPr>
              <a:t>vacuum tube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allows the Flexibility that it can be controlled without any moving parts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343;p41"/>
          <p:cNvSpPr/>
          <p:nvPr/>
        </p:nvSpPr>
        <p:spPr>
          <a:xfrm>
            <a:off x="8785440" y="3871080"/>
            <a:ext cx="2868120" cy="2518200"/>
          </a:xfrm>
          <a:prstGeom prst="rect">
            <a:avLst/>
          </a:prstGeom>
          <a:noFill/>
          <a:ln w="9525">
            <a:solidFill>
              <a:srgbClr val="fce3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So no physical </a:t>
            </a:r>
            <a:r>
              <a:rPr b="1" lang="en-US" sz="2000" strike="noStrike" u="none"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</a:rPr>
              <a:t>ON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and </a:t>
            </a:r>
            <a:r>
              <a:rPr b="1" lang="en-US" sz="2000" strike="noStrike" u="none"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</a:rPr>
              <a:t>OFF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switch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----------------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And you can switch between 0 and 1 immediately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f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348;p42"/>
          <p:cNvSpPr/>
          <p:nvPr/>
        </p:nvSpPr>
        <p:spPr>
          <a:xfrm flipH="1">
            <a:off x="2599920" y="527400"/>
            <a:ext cx="6991920" cy="5102280"/>
          </a:xfrm>
          <a:custGeom>
            <a:avLst/>
            <a:gdLst>
              <a:gd name="textAreaLeft" fmla="*/ 360 w 6991920"/>
              <a:gd name="textAreaRight" fmla="*/ 6992640 w 6991920"/>
              <a:gd name="textAreaTop" fmla="*/ 0 h 5102280"/>
              <a:gd name="textAreaBottom" fmla="*/ 5102640 h 5102280"/>
            </a:gdLst>
            <a:ahLst/>
            <a:cxnLst/>
            <a:rect l="textAreaLeft" t="textAreaTop" r="textAreaRight" b="textAreaBottom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49;p4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rgbClr val="343f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50;p42"/>
          <p:cNvSpPr/>
          <p:nvPr/>
        </p:nvSpPr>
        <p:spPr>
          <a:xfrm flipH="1" rot="10800000">
            <a:off x="6169680" y="360"/>
            <a:ext cx="6021720" cy="6857640"/>
          </a:xfrm>
          <a:custGeom>
            <a:avLst/>
            <a:gdLst>
              <a:gd name="textAreaLeft" fmla="*/ -360 w 6021720"/>
              <a:gd name="textAreaRight" fmla="*/ 6021720 w 602172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6022105" h="6858000">
                <a:moveTo>
                  <a:pt x="606846" y="0"/>
                </a:moveTo>
                <a:lnTo>
                  <a:pt x="6022105" y="0"/>
                </a:lnTo>
                <a:lnTo>
                  <a:pt x="6022105" y="6858000"/>
                </a:lnTo>
                <a:lnTo>
                  <a:pt x="0" y="6858000"/>
                </a:lnTo>
                <a:cubicBezTo>
                  <a:pt x="123784" y="6786859"/>
                  <a:pt x="241530" y="6701489"/>
                  <a:pt x="374372" y="6658805"/>
                </a:cubicBezTo>
                <a:cubicBezTo>
                  <a:pt x="464946" y="6630349"/>
                  <a:pt x="552502" y="6580550"/>
                  <a:pt x="537405" y="6431153"/>
                </a:cubicBezTo>
                <a:cubicBezTo>
                  <a:pt x="534387" y="6388469"/>
                  <a:pt x="558540" y="6356456"/>
                  <a:pt x="594769" y="6367127"/>
                </a:cubicBezTo>
                <a:cubicBezTo>
                  <a:pt x="664209" y="6388469"/>
                  <a:pt x="697421" y="6327999"/>
                  <a:pt x="736668" y="6281757"/>
                </a:cubicBezTo>
                <a:cubicBezTo>
                  <a:pt x="806109" y="6199945"/>
                  <a:pt x="872530" y="6114575"/>
                  <a:pt x="984239" y="6100347"/>
                </a:cubicBezTo>
                <a:cubicBezTo>
                  <a:pt x="963105" y="6036320"/>
                  <a:pt x="926876" y="6043434"/>
                  <a:pt x="893664" y="6057663"/>
                </a:cubicBezTo>
                <a:cubicBezTo>
                  <a:pt x="806109" y="6093234"/>
                  <a:pt x="718554" y="6132361"/>
                  <a:pt x="631000" y="6167932"/>
                </a:cubicBezTo>
                <a:cubicBezTo>
                  <a:pt x="573636" y="6189274"/>
                  <a:pt x="516273" y="6221287"/>
                  <a:pt x="440793" y="6196388"/>
                </a:cubicBezTo>
                <a:cubicBezTo>
                  <a:pt x="507214" y="6068335"/>
                  <a:pt x="618923" y="6043434"/>
                  <a:pt x="709496" y="6004307"/>
                </a:cubicBezTo>
                <a:cubicBezTo>
                  <a:pt x="821206" y="5954508"/>
                  <a:pt x="887626" y="5862025"/>
                  <a:pt x="969143" y="5755314"/>
                </a:cubicBezTo>
                <a:cubicBezTo>
                  <a:pt x="887626" y="5726858"/>
                  <a:pt x="836301" y="5805112"/>
                  <a:pt x="769879" y="5801555"/>
                </a:cubicBezTo>
                <a:cubicBezTo>
                  <a:pt x="766860" y="5790884"/>
                  <a:pt x="760822" y="5769542"/>
                  <a:pt x="760822" y="5769542"/>
                </a:cubicBezTo>
                <a:cubicBezTo>
                  <a:pt x="869512" y="5712629"/>
                  <a:pt x="917816" y="5605917"/>
                  <a:pt x="935933" y="5474306"/>
                </a:cubicBezTo>
                <a:cubicBezTo>
                  <a:pt x="941970" y="5406721"/>
                  <a:pt x="981219" y="5385379"/>
                  <a:pt x="1020468" y="5353367"/>
                </a:cubicBezTo>
                <a:cubicBezTo>
                  <a:pt x="1153310" y="5243097"/>
                  <a:pt x="1295209" y="5143500"/>
                  <a:pt x="1406918" y="4994104"/>
                </a:cubicBezTo>
                <a:cubicBezTo>
                  <a:pt x="1277095" y="5011889"/>
                  <a:pt x="1174445" y="5111487"/>
                  <a:pt x="1038583" y="5154171"/>
                </a:cubicBezTo>
                <a:cubicBezTo>
                  <a:pt x="1147271" y="4990547"/>
                  <a:pt x="1289172" y="4905177"/>
                  <a:pt x="1418994" y="4805580"/>
                </a:cubicBezTo>
                <a:cubicBezTo>
                  <a:pt x="1479378" y="4759339"/>
                  <a:pt x="1533721" y="4702425"/>
                  <a:pt x="1603162" y="4677526"/>
                </a:cubicBezTo>
                <a:cubicBezTo>
                  <a:pt x="1627315" y="4670412"/>
                  <a:pt x="1669584" y="4652628"/>
                  <a:pt x="1648449" y="4602828"/>
                </a:cubicBezTo>
                <a:cubicBezTo>
                  <a:pt x="1630334" y="4560144"/>
                  <a:pt x="1597123" y="4574373"/>
                  <a:pt x="1566931" y="4585042"/>
                </a:cubicBezTo>
                <a:cubicBezTo>
                  <a:pt x="1494473" y="4613499"/>
                  <a:pt x="1415975" y="4613499"/>
                  <a:pt x="1316344" y="4613499"/>
                </a:cubicBezTo>
                <a:cubicBezTo>
                  <a:pt x="1400879" y="4478331"/>
                  <a:pt x="1554856" y="4521016"/>
                  <a:pt x="1627315" y="4378734"/>
                </a:cubicBezTo>
                <a:cubicBezTo>
                  <a:pt x="1536741" y="4353835"/>
                  <a:pt x="1467300" y="4403633"/>
                  <a:pt x="1394842" y="4414305"/>
                </a:cubicBezTo>
                <a:cubicBezTo>
                  <a:pt x="1328419" y="4424975"/>
                  <a:pt x="1313325" y="4400076"/>
                  <a:pt x="1328419" y="4321821"/>
                </a:cubicBezTo>
                <a:cubicBezTo>
                  <a:pt x="1352573" y="4200882"/>
                  <a:pt x="1316344" y="4140411"/>
                  <a:pt x="1219731" y="4172424"/>
                </a:cubicBezTo>
                <a:cubicBezTo>
                  <a:pt x="1129157" y="4204438"/>
                  <a:pt x="1120099" y="4158196"/>
                  <a:pt x="1144253" y="4090612"/>
                </a:cubicBezTo>
                <a:cubicBezTo>
                  <a:pt x="1180482" y="3991015"/>
                  <a:pt x="1141234" y="3912759"/>
                  <a:pt x="1114061" y="3827390"/>
                </a:cubicBezTo>
                <a:cubicBezTo>
                  <a:pt x="1071793" y="3699337"/>
                  <a:pt x="1089907" y="3635309"/>
                  <a:pt x="1177463" y="3539269"/>
                </a:cubicBezTo>
                <a:cubicBezTo>
                  <a:pt x="1228788" y="3485914"/>
                  <a:pt x="1280115" y="3439672"/>
                  <a:pt x="1352573" y="3393429"/>
                </a:cubicBezTo>
                <a:cubicBezTo>
                  <a:pt x="1186520" y="3368530"/>
                  <a:pt x="1358611" y="3283162"/>
                  <a:pt x="1301248" y="3229805"/>
                </a:cubicBezTo>
                <a:cubicBezTo>
                  <a:pt x="1183502" y="3208463"/>
                  <a:pt x="1089907" y="3379202"/>
                  <a:pt x="929894" y="3329402"/>
                </a:cubicBezTo>
                <a:cubicBezTo>
                  <a:pt x="1123118" y="3183563"/>
                  <a:pt x="1340497" y="3137322"/>
                  <a:pt x="1482396" y="2941684"/>
                </a:cubicBezTo>
                <a:cubicBezTo>
                  <a:pt x="1449186" y="2899000"/>
                  <a:pt x="1415975" y="2941684"/>
                  <a:pt x="1388803" y="2923898"/>
                </a:cubicBezTo>
                <a:cubicBezTo>
                  <a:pt x="1388803" y="2913227"/>
                  <a:pt x="1071793" y="2980812"/>
                  <a:pt x="1053678" y="2703362"/>
                </a:cubicBezTo>
                <a:cubicBezTo>
                  <a:pt x="1047640" y="2703362"/>
                  <a:pt x="1041601" y="2703362"/>
                  <a:pt x="1035564" y="2692689"/>
                </a:cubicBezTo>
                <a:cubicBezTo>
                  <a:pt x="1002354" y="2653563"/>
                  <a:pt x="1032544" y="2561080"/>
                  <a:pt x="978200" y="2553965"/>
                </a:cubicBezTo>
                <a:cubicBezTo>
                  <a:pt x="917816" y="2546851"/>
                  <a:pt x="860453" y="2514837"/>
                  <a:pt x="797052" y="2532623"/>
                </a:cubicBezTo>
                <a:cubicBezTo>
                  <a:pt x="748745" y="2546851"/>
                  <a:pt x="697421" y="2564636"/>
                  <a:pt x="646095" y="2564636"/>
                </a:cubicBezTo>
                <a:cubicBezTo>
                  <a:pt x="591751" y="2564636"/>
                  <a:pt x="516273" y="2685576"/>
                  <a:pt x="483061" y="2525509"/>
                </a:cubicBezTo>
                <a:cubicBezTo>
                  <a:pt x="483061" y="2518395"/>
                  <a:pt x="389468" y="2536181"/>
                  <a:pt x="338143" y="2543294"/>
                </a:cubicBezTo>
                <a:cubicBezTo>
                  <a:pt x="295875" y="2550408"/>
                  <a:pt x="244549" y="2582422"/>
                  <a:pt x="214358" y="2518395"/>
                </a:cubicBezTo>
                <a:cubicBezTo>
                  <a:pt x="199263" y="2479267"/>
                  <a:pt x="271722" y="2408126"/>
                  <a:pt x="335123" y="2401012"/>
                </a:cubicBezTo>
                <a:cubicBezTo>
                  <a:pt x="392486" y="2393898"/>
                  <a:pt x="449850" y="2386784"/>
                  <a:pt x="504195" y="2401012"/>
                </a:cubicBezTo>
                <a:cubicBezTo>
                  <a:pt x="570616" y="2418796"/>
                  <a:pt x="606846" y="2390340"/>
                  <a:pt x="624961" y="2326314"/>
                </a:cubicBezTo>
                <a:cubicBezTo>
                  <a:pt x="646095" y="2258731"/>
                  <a:pt x="685344" y="2223159"/>
                  <a:pt x="739688" y="2191146"/>
                </a:cubicBezTo>
                <a:cubicBezTo>
                  <a:pt x="872530" y="2112891"/>
                  <a:pt x="999334" y="2020407"/>
                  <a:pt x="1144253" y="1974165"/>
                </a:cubicBezTo>
                <a:cubicBezTo>
                  <a:pt x="1171425" y="1967051"/>
                  <a:pt x="1204635" y="1952823"/>
                  <a:pt x="1216712" y="1892353"/>
                </a:cubicBezTo>
                <a:cubicBezTo>
                  <a:pt x="824224" y="1984836"/>
                  <a:pt x="467966" y="2223159"/>
                  <a:pt x="63401" y="2208931"/>
                </a:cubicBezTo>
                <a:cubicBezTo>
                  <a:pt x="172091" y="2134233"/>
                  <a:pt x="301913" y="2130676"/>
                  <a:pt x="419660" y="2077320"/>
                </a:cubicBezTo>
                <a:cubicBezTo>
                  <a:pt x="335123" y="2038192"/>
                  <a:pt x="256626" y="2080877"/>
                  <a:pt x="178128" y="2102219"/>
                </a:cubicBezTo>
                <a:cubicBezTo>
                  <a:pt x="111707" y="2120004"/>
                  <a:pt x="51324" y="2123562"/>
                  <a:pt x="45286" y="2013292"/>
                </a:cubicBezTo>
                <a:cubicBezTo>
                  <a:pt x="45286" y="2002622"/>
                  <a:pt x="45286" y="1995507"/>
                  <a:pt x="45286" y="1984836"/>
                </a:cubicBezTo>
                <a:cubicBezTo>
                  <a:pt x="69439" y="1938595"/>
                  <a:pt x="102650" y="1917252"/>
                  <a:pt x="144917" y="1903025"/>
                </a:cubicBezTo>
                <a:cubicBezTo>
                  <a:pt x="169071" y="1895910"/>
                  <a:pt x="202281" y="1881683"/>
                  <a:pt x="202281" y="1849668"/>
                </a:cubicBezTo>
                <a:cubicBezTo>
                  <a:pt x="199263" y="1728729"/>
                  <a:pt x="280779" y="1693158"/>
                  <a:pt x="359276" y="1657587"/>
                </a:cubicBezTo>
                <a:cubicBezTo>
                  <a:pt x="317008" y="1597117"/>
                  <a:pt x="280779" y="1639802"/>
                  <a:pt x="247569" y="1636245"/>
                </a:cubicBezTo>
                <a:cubicBezTo>
                  <a:pt x="226434" y="1632688"/>
                  <a:pt x="205301" y="1629132"/>
                  <a:pt x="205301" y="1597117"/>
                </a:cubicBezTo>
                <a:cubicBezTo>
                  <a:pt x="205301" y="1572219"/>
                  <a:pt x="214358" y="1540204"/>
                  <a:pt x="235492" y="1540204"/>
                </a:cubicBezTo>
                <a:cubicBezTo>
                  <a:pt x="368334" y="1536647"/>
                  <a:pt x="443813" y="1365909"/>
                  <a:pt x="582694" y="1365909"/>
                </a:cubicBezTo>
                <a:cubicBezTo>
                  <a:pt x="667229" y="1365909"/>
                  <a:pt x="540425" y="1269868"/>
                  <a:pt x="609865" y="1230741"/>
                </a:cubicBezTo>
                <a:cubicBezTo>
                  <a:pt x="624961" y="1220069"/>
                  <a:pt x="567597" y="1205842"/>
                  <a:pt x="543445" y="1209399"/>
                </a:cubicBezTo>
                <a:cubicBezTo>
                  <a:pt x="519291" y="1212955"/>
                  <a:pt x="498156" y="1237855"/>
                  <a:pt x="467966" y="1220069"/>
                </a:cubicBezTo>
                <a:cubicBezTo>
                  <a:pt x="452870" y="1156043"/>
                  <a:pt x="492119" y="1131144"/>
                  <a:pt x="528348" y="1113358"/>
                </a:cubicBezTo>
                <a:cubicBezTo>
                  <a:pt x="606846" y="1070674"/>
                  <a:pt x="685344" y="1020875"/>
                  <a:pt x="772899" y="1006647"/>
                </a:cubicBezTo>
                <a:cubicBezTo>
                  <a:pt x="803089" y="1003089"/>
                  <a:pt x="821206" y="985305"/>
                  <a:pt x="818186" y="949734"/>
                </a:cubicBezTo>
                <a:cubicBezTo>
                  <a:pt x="812148" y="903491"/>
                  <a:pt x="781956" y="917720"/>
                  <a:pt x="757803" y="921277"/>
                </a:cubicBezTo>
                <a:cubicBezTo>
                  <a:pt x="742707" y="924835"/>
                  <a:pt x="727611" y="935506"/>
                  <a:pt x="712516" y="910606"/>
                </a:cubicBezTo>
                <a:cubicBezTo>
                  <a:pt x="1065755" y="658055"/>
                  <a:pt x="1252941" y="672284"/>
                  <a:pt x="1648449" y="465975"/>
                </a:cubicBezTo>
                <a:cubicBezTo>
                  <a:pt x="1560894" y="426847"/>
                  <a:pt x="1497492" y="455303"/>
                  <a:pt x="1437109" y="462417"/>
                </a:cubicBezTo>
                <a:cubicBezTo>
                  <a:pt x="1286152" y="480203"/>
                  <a:pt x="1379746" y="512216"/>
                  <a:pt x="1228788" y="533558"/>
                </a:cubicBezTo>
                <a:cubicBezTo>
                  <a:pt x="1156328" y="544229"/>
                  <a:pt x="1089907" y="579800"/>
                  <a:pt x="1008391" y="522887"/>
                </a:cubicBezTo>
                <a:cubicBezTo>
                  <a:pt x="954047" y="483759"/>
                  <a:pt x="866492" y="526444"/>
                  <a:pt x="800071" y="558458"/>
                </a:cubicBezTo>
                <a:cubicBezTo>
                  <a:pt x="745726" y="586915"/>
                  <a:pt x="691382" y="594028"/>
                  <a:pt x="618923" y="558458"/>
                </a:cubicBezTo>
                <a:cubicBezTo>
                  <a:pt x="685344" y="537116"/>
                  <a:pt x="736668" y="519330"/>
                  <a:pt x="787995" y="505101"/>
                </a:cubicBezTo>
                <a:cubicBezTo>
                  <a:pt x="830263" y="494431"/>
                  <a:pt x="854416" y="469532"/>
                  <a:pt x="851396" y="416176"/>
                </a:cubicBezTo>
                <a:cubicBezTo>
                  <a:pt x="851396" y="387720"/>
                  <a:pt x="860453" y="348592"/>
                  <a:pt x="830263" y="334364"/>
                </a:cubicBezTo>
                <a:cubicBezTo>
                  <a:pt x="806109" y="320135"/>
                  <a:pt x="772899" y="334364"/>
                  <a:pt x="760822" y="359262"/>
                </a:cubicBezTo>
                <a:cubicBezTo>
                  <a:pt x="745726" y="405504"/>
                  <a:pt x="730631" y="448189"/>
                  <a:pt x="679305" y="451747"/>
                </a:cubicBezTo>
                <a:cubicBezTo>
                  <a:pt x="609865" y="458860"/>
                  <a:pt x="649115" y="430405"/>
                  <a:pt x="661190" y="394834"/>
                </a:cubicBezTo>
                <a:cubicBezTo>
                  <a:pt x="673267" y="355706"/>
                  <a:pt x="637037" y="345034"/>
                  <a:pt x="612884" y="352148"/>
                </a:cubicBezTo>
                <a:cubicBezTo>
                  <a:pt x="522310" y="384162"/>
                  <a:pt x="428717" y="327250"/>
                  <a:pt x="335123" y="373491"/>
                </a:cubicBezTo>
                <a:cubicBezTo>
                  <a:pt x="359276" y="259665"/>
                  <a:pt x="410603" y="209867"/>
                  <a:pt x="519291" y="192082"/>
                </a:cubicBezTo>
                <a:cubicBezTo>
                  <a:pt x="558540" y="188525"/>
                  <a:pt x="600808" y="195638"/>
                  <a:pt x="637037" y="163625"/>
                </a:cubicBezTo>
                <a:cubicBezTo>
                  <a:pt x="658172" y="145839"/>
                  <a:pt x="679305" y="124497"/>
                  <a:pt x="664209" y="88927"/>
                </a:cubicBezTo>
                <a:cubicBezTo>
                  <a:pt x="655152" y="64027"/>
                  <a:pt x="631000" y="64027"/>
                  <a:pt x="609865" y="71141"/>
                </a:cubicBezTo>
                <a:cubicBezTo>
                  <a:pt x="522310" y="110269"/>
                  <a:pt x="428717" y="120941"/>
                  <a:pt x="338143" y="135168"/>
                </a:cubicBezTo>
                <a:cubicBezTo>
                  <a:pt x="323047" y="138725"/>
                  <a:pt x="307951" y="145839"/>
                  <a:pt x="292855" y="110269"/>
                </a:cubicBezTo>
                <a:cubicBezTo>
                  <a:pt x="398525" y="78255"/>
                  <a:pt x="501176" y="35571"/>
                  <a:pt x="606846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51;p42"/>
          <p:cNvSpPr/>
          <p:nvPr/>
        </p:nvSpPr>
        <p:spPr>
          <a:xfrm>
            <a:off x="1015920" y="2269800"/>
            <a:ext cx="4331160" cy="2318400"/>
          </a:xfrm>
          <a:prstGeom prst="rect">
            <a:avLst/>
          </a:prstGeom>
          <a:solidFill>
            <a:srgbClr val="e62a57"/>
          </a:solidFill>
          <a:ln w="9525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Then the FIRST PROGRAMMABLE COMPUTER - </a:t>
            </a:r>
            <a:r>
              <a:rPr b="1" lang="en-US" sz="2400" strike="noStrike" u="none">
                <a:solidFill>
                  <a:srgbClr val="ffff00"/>
                </a:solidFill>
                <a:effectLst/>
                <a:uFillTx/>
                <a:latin typeface="Century Gothic"/>
                <a:ea typeface="Century Gothic"/>
              </a:rPr>
              <a:t>ENIAC </a:t>
            </a:r>
            <a:br>
              <a:rPr sz="2400"/>
            </a:b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was developed.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352;p42"/>
          <p:cNvSpPr/>
          <p:nvPr/>
        </p:nvSpPr>
        <p:spPr>
          <a:xfrm>
            <a:off x="8091000" y="3765960"/>
            <a:ext cx="3425760" cy="22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</a:rPr>
              <a:t>IT TOOK THE SPACE OF WHOLE ROOM , WEIGHED </a:t>
            </a:r>
            <a:r>
              <a:rPr b="1" lang="en-US" sz="2400" strike="noStrike" u="none">
                <a:solidFill>
                  <a:srgbClr val="04102c"/>
                </a:solidFill>
                <a:effectLst/>
                <a:uFillTx/>
                <a:latin typeface="Century Gothic"/>
                <a:ea typeface="Century Gothic"/>
              </a:rPr>
              <a:t>30</a:t>
            </a:r>
            <a:r>
              <a:rPr b="1" lang="en-US" sz="2000" strike="noStrike" u="none">
                <a:solidFill>
                  <a:srgbClr val="04102c"/>
                </a:solidFill>
                <a:effectLst/>
                <a:uFillTx/>
                <a:latin typeface="Century Gothic"/>
                <a:ea typeface="Century Gothic"/>
              </a:rPr>
              <a:t>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</a:rPr>
              <a:t>TONS AND TOOK A LOT OF  ENERGY TO RUN.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353;p42"/>
          <p:cNvSpPr/>
          <p:nvPr/>
        </p:nvSpPr>
        <p:spPr>
          <a:xfrm>
            <a:off x="7844760" y="1382760"/>
            <a:ext cx="3761280" cy="15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IT COULD BE  PROGRAMMED   AND WAS ABLE  TO PERFORM 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Century Gothic"/>
              </a:rPr>
              <a:t>500</a:t>
            </a:r>
            <a:r>
              <a:rPr b="1" lang="en-US" sz="20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OPERATIONS PER SECONDS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71" name="Google Shape;354;p42"/>
          <p:cNvGrpSpPr/>
          <p:nvPr/>
        </p:nvGrpSpPr>
        <p:grpSpPr>
          <a:xfrm>
            <a:off x="7803000" y="3394080"/>
            <a:ext cx="4002120" cy="130320"/>
            <a:chOff x="7803000" y="3394080"/>
            <a:chExt cx="4002120" cy="130320"/>
          </a:xfrm>
        </p:grpSpPr>
        <p:cxnSp>
          <p:nvCxnSpPr>
            <p:cNvPr id="272" name="Google Shape;355;p42"/>
            <p:cNvCxnSpPr/>
            <p:nvPr/>
          </p:nvCxnSpPr>
          <p:spPr>
            <a:xfrm>
              <a:off x="7803000" y="3394080"/>
              <a:ext cx="4002480" cy="360"/>
            </a:xfrm>
            <a:prstGeom prst="straightConnector1">
              <a:avLst/>
            </a:prstGeom>
            <a:ln w="38100">
              <a:solidFill>
                <a:srgbClr val="ffffff"/>
              </a:solidFill>
              <a:miter/>
            </a:ln>
          </p:spPr>
        </p:cxnSp>
        <p:cxnSp>
          <p:nvCxnSpPr>
            <p:cNvPr id="273" name="Google Shape;356;p42"/>
            <p:cNvCxnSpPr/>
            <p:nvPr/>
          </p:nvCxnSpPr>
          <p:spPr>
            <a:xfrm>
              <a:off x="7803000" y="3524400"/>
              <a:ext cx="4002480" cy="360"/>
            </a:xfrm>
            <a:prstGeom prst="straightConnector1">
              <a:avLst/>
            </a:prstGeom>
            <a:ln w="38100">
              <a:solidFill>
                <a:srgbClr val="ffffff"/>
              </a:solidFill>
              <a:miter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361;p43"/>
          <p:cNvSpPr/>
          <p:nvPr/>
        </p:nvSpPr>
        <p:spPr>
          <a:xfrm>
            <a:off x="1175040" y="457200"/>
            <a:ext cx="10171080" cy="575712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7f7f7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" dur="5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366;p44"/>
          <p:cNvSpPr/>
          <p:nvPr/>
        </p:nvSpPr>
        <p:spPr>
          <a:xfrm>
            <a:off x="1463400" y="1130760"/>
            <a:ext cx="9303840" cy="525636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367;p44"/>
          <p:cNvSpPr/>
          <p:nvPr/>
        </p:nvSpPr>
        <p:spPr>
          <a:xfrm>
            <a:off x="310320" y="343800"/>
            <a:ext cx="4629600" cy="645840"/>
          </a:xfrm>
          <a:prstGeom prst="rect">
            <a:avLst/>
          </a:prstGeom>
          <a:solidFill>
            <a:srgbClr val="3a3838"/>
          </a:solidFill>
          <a:ln w="9525">
            <a:solidFill>
              <a:srgbClr val="e7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THIS IS HOW A </a:t>
            </a:r>
            <a:r>
              <a:rPr b="1" lang="en-US" sz="1800" strike="noStrike" u="none">
                <a:solidFill>
                  <a:srgbClr val="ffc000"/>
                </a:solidFill>
                <a:effectLst/>
                <a:uFillTx/>
                <a:latin typeface="Arial"/>
                <a:ea typeface="Arial"/>
              </a:rPr>
              <a:t>ONE BIT VACCUM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COMPUTER LOOKS LIKE …..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0" dur="indefinite" restart="never" nodeType="tmRoot">
          <p:childTnLst>
            <p:seq>
              <p:cTn id="201" dur="indefinite" nodeType="mainSeq">
                <p:childTnLst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372;p45"/>
          <p:cNvSpPr/>
          <p:nvPr/>
        </p:nvSpPr>
        <p:spPr>
          <a:xfrm>
            <a:off x="1453680" y="1130760"/>
            <a:ext cx="9303840" cy="525636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373;p45"/>
          <p:cNvSpPr/>
          <p:nvPr/>
        </p:nvSpPr>
        <p:spPr>
          <a:xfrm>
            <a:off x="631080" y="343800"/>
            <a:ext cx="4629600" cy="645840"/>
          </a:xfrm>
          <a:prstGeom prst="rect">
            <a:avLst/>
          </a:prstGeom>
          <a:solidFill>
            <a:srgbClr val="151217"/>
          </a:solidFill>
          <a:ln w="9525">
            <a:solidFill>
              <a:srgbClr val="57495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THIS IS HOW A </a:t>
            </a:r>
            <a:r>
              <a:rPr b="1" lang="en-US" sz="1800" strike="noStrike" u="none">
                <a:solidFill>
                  <a:srgbClr val="ffc000"/>
                </a:solidFill>
                <a:effectLst/>
                <a:uFillTx/>
                <a:latin typeface="Arial"/>
                <a:ea typeface="Arial"/>
              </a:rPr>
              <a:t>ONE BIT VACCUM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COMPUTER LOOKS LIKE …..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5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378;p46"/>
          <p:cNvSpPr/>
          <p:nvPr/>
        </p:nvSpPr>
        <p:spPr>
          <a:xfrm>
            <a:off x="1165680" y="643320"/>
            <a:ext cx="9860040" cy="557064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8100">
            <a:solidFill>
              <a:srgbClr val="57495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216;p29"/>
          <p:cNvSpPr/>
          <p:nvPr/>
        </p:nvSpPr>
        <p:spPr>
          <a:xfrm>
            <a:off x="335160" y="380160"/>
            <a:ext cx="6268320" cy="46116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KEY OBJECTIVES OF PRESENTATION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Google Shape;217;p29" descr="Target "/>
          <p:cNvPicPr/>
          <p:nvPr/>
        </p:nvPicPr>
        <p:blipFill>
          <a:blip r:embed="rId2"/>
          <a:stretch/>
        </p:blipFill>
        <p:spPr>
          <a:xfrm>
            <a:off x="702360" y="2696040"/>
            <a:ext cx="1728360" cy="1875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87" name="Google Shape;218;p29"/>
          <p:cNvCxnSpPr/>
          <p:nvPr/>
        </p:nvCxnSpPr>
        <p:spPr>
          <a:xfrm flipV="1">
            <a:off x="2313000" y="2089800"/>
            <a:ext cx="1841760" cy="741600"/>
          </a:xfrm>
          <a:prstGeom prst="straightConnector1">
            <a:avLst/>
          </a:prstGeom>
          <a:ln w="19050">
            <a:solidFill>
              <a:srgbClr val="000000"/>
            </a:solidFill>
            <a:miter/>
          </a:ln>
        </p:spPr>
      </p:cxnSp>
      <p:sp>
        <p:nvSpPr>
          <p:cNvPr id="188" name="Google Shape;219;p29"/>
          <p:cNvSpPr/>
          <p:nvPr/>
        </p:nvSpPr>
        <p:spPr>
          <a:xfrm>
            <a:off x="4549320" y="1147680"/>
            <a:ext cx="4403880" cy="5432760"/>
          </a:xfrm>
          <a:prstGeom prst="rect">
            <a:avLst/>
          </a:prstGeom>
          <a:solidFill>
            <a:srgbClr val="05112d"/>
          </a:solidFill>
          <a:ln w="9525">
            <a:solidFill>
              <a:srgbClr val="ffffff"/>
            </a:solidFill>
            <a:round/>
          </a:ln>
          <a:effectLst>
            <a:outerShdw algn="ctr" blurRad="190440" dir="2700000" dist="228593">
              <a:srgbClr val="000000">
                <a:alpha val="3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89" name="Google Shape;220;p29"/>
          <p:cNvCxnSpPr/>
          <p:nvPr/>
        </p:nvCxnSpPr>
        <p:spPr>
          <a:xfrm>
            <a:off x="2296080" y="3758040"/>
            <a:ext cx="2042280" cy="360"/>
          </a:xfrm>
          <a:prstGeom prst="straightConnector1">
            <a:avLst/>
          </a:prstGeom>
          <a:ln w="19050">
            <a:solidFill>
              <a:srgbClr val="000000"/>
            </a:solidFill>
            <a:miter/>
          </a:ln>
        </p:spPr>
      </p:cxnSp>
      <p:cxnSp>
        <p:nvCxnSpPr>
          <p:cNvPr id="190" name="Google Shape;221;p29"/>
          <p:cNvCxnSpPr/>
          <p:nvPr/>
        </p:nvCxnSpPr>
        <p:spPr>
          <a:xfrm>
            <a:off x="2040840" y="4496400"/>
            <a:ext cx="2120760" cy="1039320"/>
          </a:xfrm>
          <a:prstGeom prst="straightConnector1">
            <a:avLst/>
          </a:prstGeom>
          <a:ln w="19050">
            <a:solidFill>
              <a:srgbClr val="000000"/>
            </a:solidFill>
            <a:miter/>
          </a:ln>
        </p:spPr>
      </p:cxnSp>
      <p:sp>
        <p:nvSpPr>
          <p:cNvPr id="191" name="Google Shape;222;p29"/>
          <p:cNvSpPr/>
          <p:nvPr/>
        </p:nvSpPr>
        <p:spPr>
          <a:xfrm>
            <a:off x="4206240" y="1584000"/>
            <a:ext cx="741240" cy="731160"/>
          </a:xfrm>
          <a:prstGeom prst="ellipse">
            <a:avLst/>
          </a:prstGeom>
          <a:solidFill>
            <a:srgbClr val="2b66e9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01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223;p29"/>
          <p:cNvSpPr/>
          <p:nvPr/>
        </p:nvSpPr>
        <p:spPr>
          <a:xfrm>
            <a:off x="4178160" y="3343320"/>
            <a:ext cx="741240" cy="731160"/>
          </a:xfrm>
          <a:prstGeom prst="ellipse">
            <a:avLst/>
          </a:prstGeom>
          <a:solidFill>
            <a:srgbClr val="47cacd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02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224;p29"/>
          <p:cNvSpPr/>
          <p:nvPr/>
        </p:nvSpPr>
        <p:spPr>
          <a:xfrm>
            <a:off x="4212720" y="5244840"/>
            <a:ext cx="747000" cy="731160"/>
          </a:xfrm>
          <a:prstGeom prst="ellipse">
            <a:avLst/>
          </a:prstGeom>
          <a:solidFill>
            <a:srgbClr val="ffc000"/>
          </a:solidFill>
          <a:ln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03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225;p29"/>
          <p:cNvSpPr/>
          <p:nvPr/>
        </p:nvSpPr>
        <p:spPr>
          <a:xfrm>
            <a:off x="8778240" y="1294560"/>
            <a:ext cx="2763000" cy="1279800"/>
          </a:xfrm>
          <a:prstGeom prst="rect">
            <a:avLst/>
          </a:prstGeom>
          <a:solidFill>
            <a:srgbClr val="317fc6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226;p29"/>
          <p:cNvSpPr/>
          <p:nvPr/>
        </p:nvSpPr>
        <p:spPr>
          <a:xfrm>
            <a:off x="8773200" y="3233880"/>
            <a:ext cx="2755440" cy="1204560"/>
          </a:xfrm>
          <a:prstGeom prst="rect">
            <a:avLst/>
          </a:prstGeom>
          <a:solidFill>
            <a:srgbClr val="47cacd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227;p29"/>
          <p:cNvSpPr/>
          <p:nvPr/>
        </p:nvSpPr>
        <p:spPr>
          <a:xfrm>
            <a:off x="8778240" y="4996800"/>
            <a:ext cx="2763000" cy="1279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228;p29"/>
          <p:cNvSpPr/>
          <p:nvPr/>
        </p:nvSpPr>
        <p:spPr>
          <a:xfrm>
            <a:off x="5146200" y="1505160"/>
            <a:ext cx="347436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Thermionic Emission Discovery</a:t>
            </a:r>
            <a:br>
              <a:rPr sz="1400"/>
            </a:b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    The light bulb led to the discovery of thermionic emission, which became the core principle behind vacuum tubes.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229;p29"/>
          <p:cNvSpPr/>
          <p:nvPr/>
        </p:nvSpPr>
        <p:spPr>
          <a:xfrm>
            <a:off x="5163480" y="3208680"/>
            <a:ext cx="3464280" cy="11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Development of Vacuum Tubes</a:t>
            </a:r>
            <a:br>
              <a:rPr sz="1400"/>
            </a:b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    Vacuum tubes, based on light bulb technology, were used as the first electronic switches and amplifiers in early computers.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30;p29"/>
          <p:cNvSpPr/>
          <p:nvPr/>
        </p:nvSpPr>
        <p:spPr>
          <a:xfrm>
            <a:off x="5140800" y="4996800"/>
            <a:ext cx="322020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Scientific Contributions</a:t>
            </a:r>
            <a:br>
              <a:rPr sz="1400"/>
            </a:b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    Inventors like Tesla, Edison, and Boole connected electricity, logic, and switching—forming the base of modern computing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systems.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Google Shape;231;p29" descr=""/>
          <p:cNvPicPr/>
          <p:nvPr/>
        </p:nvPicPr>
        <p:blipFill>
          <a:blip r:embed="rId3"/>
          <a:stretch/>
        </p:blipFill>
        <p:spPr>
          <a:xfrm>
            <a:off x="9028080" y="1630800"/>
            <a:ext cx="607680" cy="60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Google Shape;232;p29"/>
          <p:cNvSpPr/>
          <p:nvPr/>
        </p:nvSpPr>
        <p:spPr>
          <a:xfrm>
            <a:off x="9752760" y="1765440"/>
            <a:ext cx="1408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sng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Education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2" name="Google Shape;233;p29" descr=""/>
          <p:cNvPicPr/>
          <p:nvPr/>
        </p:nvPicPr>
        <p:blipFill>
          <a:blip r:embed="rId4"/>
          <a:stretch/>
        </p:blipFill>
        <p:spPr>
          <a:xfrm>
            <a:off x="9005040" y="3506040"/>
            <a:ext cx="716040" cy="71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Google Shape;234;p29"/>
          <p:cNvSpPr/>
          <p:nvPr/>
        </p:nvSpPr>
        <p:spPr>
          <a:xfrm>
            <a:off x="9883080" y="3633840"/>
            <a:ext cx="156060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sng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Collaboration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Google Shape;235;p29" descr=""/>
          <p:cNvPicPr/>
          <p:nvPr/>
        </p:nvPicPr>
        <p:blipFill>
          <a:blip r:embed="rId5"/>
          <a:stretch/>
        </p:blipFill>
        <p:spPr>
          <a:xfrm>
            <a:off x="9103680" y="5227200"/>
            <a:ext cx="731160" cy="73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Google Shape;236;p29"/>
          <p:cNvSpPr/>
          <p:nvPr/>
        </p:nvSpPr>
        <p:spPr>
          <a:xfrm>
            <a:off x="9959400" y="5318280"/>
            <a:ext cx="14083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sng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Equal  contribution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2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2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2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383;p47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Google Shape;384;p4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Google Shape;385;p47"/>
          <p:cNvSpPr/>
          <p:nvPr/>
        </p:nvSpPr>
        <p:spPr>
          <a:xfrm>
            <a:off x="1321200" y="968040"/>
            <a:ext cx="3400200" cy="1564920"/>
          </a:xfrm>
          <a:prstGeom prst="rect">
            <a:avLst/>
          </a:prstGeom>
          <a:solidFill>
            <a:srgbClr val="2b242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</a:rPr>
              <a:t>THE NEXT OF </a:t>
            </a:r>
            <a:r>
              <a:rPr b="1" lang="en-US" sz="2800" strike="noStrike" u="none">
                <a:solidFill>
                  <a:schemeClr val="lt2"/>
                </a:solidFill>
                <a:effectLst/>
                <a:uFillTx/>
                <a:latin typeface="Times New Roman"/>
                <a:ea typeface="Times New Roman"/>
              </a:rPr>
              <a:t>GENERATION</a:t>
            </a:r>
            <a:r>
              <a:rPr b="1" lang="en-US" sz="2800" strike="noStrike" u="none"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</a:rPr>
              <a:t>  COMPUTERS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Google Shape;386;p47"/>
          <p:cNvSpPr/>
          <p:nvPr/>
        </p:nvSpPr>
        <p:spPr>
          <a:xfrm>
            <a:off x="703800" y="3284280"/>
            <a:ext cx="5148720" cy="2080800"/>
          </a:xfrm>
          <a:prstGeom prst="rect">
            <a:avLst/>
          </a:prstGeom>
          <a:solidFill>
            <a:srgbClr val="53678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500" lnSpcReduction="9999"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Century Gothic"/>
              </a:rPr>
              <a:t>Next generation of computers exist because someone discovered how to incorporate the same principles used in vacuum tubes or triodes into </a:t>
            </a:r>
            <a:r>
              <a:rPr b="1" lang="en-US" sz="24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silicon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Century Gothic"/>
              </a:rPr>
              <a:t> </a:t>
            </a:r>
            <a:r>
              <a:rPr b="1" lang="en-US" sz="24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chips.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4" name="Google Shape;387;p47" descr="Mother Board"/>
          <p:cNvSpPr/>
          <p:nvPr/>
        </p:nvSpPr>
        <p:spPr>
          <a:xfrm>
            <a:off x="6229080" y="0"/>
            <a:ext cx="5962320" cy="6857640"/>
          </a:xfrm>
          <a:custGeom>
            <a:avLst/>
            <a:gdLst>
              <a:gd name="textAreaLeft" fmla="*/ 0 w 5962320"/>
              <a:gd name="textAreaRight" fmla="*/ 5962680 w 596232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6" dur="indefinite" restart="never" nodeType="tmRoot">
          <p:childTnLst>
            <p:seq>
              <p:cTn id="227" dur="indefinite" nodeType="mainSeq">
                <p:childTnLst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1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511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392;p48"/>
          <p:cNvSpPr/>
          <p:nvPr/>
        </p:nvSpPr>
        <p:spPr>
          <a:xfrm>
            <a:off x="561600" y="5919120"/>
            <a:ext cx="9463680" cy="399600"/>
          </a:xfrm>
          <a:prstGeom prst="rect">
            <a:avLst/>
          </a:prstGeom>
          <a:noFill/>
          <a:ln w="9525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EVERY TIME YOU USE A COMPUTER — REMEMBER, IT STARTED WITH A BULB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Century Gothic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6" name="Google Shape;393;p48" descr="bulb, creative, idea, ideation, innovation, lamp "/>
          <p:cNvPicPr/>
          <p:nvPr/>
        </p:nvPicPr>
        <p:blipFill>
          <a:blip r:embed="rId1"/>
          <a:stretch/>
        </p:blipFill>
        <p:spPr>
          <a:xfrm>
            <a:off x="10519920" y="5708160"/>
            <a:ext cx="821160" cy="82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Google Shape;394;p48"/>
          <p:cNvSpPr/>
          <p:nvPr/>
        </p:nvSpPr>
        <p:spPr>
          <a:xfrm>
            <a:off x="711720" y="920880"/>
            <a:ext cx="46933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Thermionic emission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from light bulbs laid the groundwork for electronic control.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395;p48"/>
          <p:cNvSpPr/>
          <p:nvPr/>
        </p:nvSpPr>
        <p:spPr>
          <a:xfrm>
            <a:off x="6095880" y="1331640"/>
            <a:ext cx="490788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Vacuum tubes</a:t>
            </a:r>
            <a:r>
              <a:rPr b="0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emerged as the first controllable electronic switches and signal amplifiers.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396;p48"/>
          <p:cNvSpPr/>
          <p:nvPr/>
        </p:nvSpPr>
        <p:spPr>
          <a:xfrm>
            <a:off x="711720" y="2311200"/>
            <a:ext cx="447336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The invention of the</a:t>
            </a:r>
            <a:r>
              <a:rPr b="0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 </a:t>
            </a: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triode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 enabled efficient signal amplification, transforming communication technologies.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397;p48"/>
          <p:cNvSpPr/>
          <p:nvPr/>
        </p:nvSpPr>
        <p:spPr>
          <a:xfrm>
            <a:off x="6095880" y="2844360"/>
            <a:ext cx="50965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Boolean logic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introduced binary decision-making, forming the core of digital computation.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398;p48"/>
          <p:cNvSpPr/>
          <p:nvPr/>
        </p:nvSpPr>
        <p:spPr>
          <a:xfrm>
            <a:off x="737640" y="3817080"/>
            <a:ext cx="39056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These advances led to </a:t>
            </a: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ENIAC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, the world’s first programmable electronic computer.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99;p48"/>
          <p:cNvSpPr/>
          <p:nvPr/>
        </p:nvSpPr>
        <p:spPr>
          <a:xfrm>
            <a:off x="6095880" y="4398840"/>
            <a:ext cx="49078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The transition to </a:t>
            </a:r>
            <a:r>
              <a:rPr b="1" lang="en-US" sz="1600" strike="noStrike" u="none"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</a:rPr>
              <a:t>silicon-based transistors </a:t>
            </a: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  <a:ea typeface="Century Gothic"/>
              </a:rPr>
              <a:t>revolutionized computing, making it faster, smaller, and more powerful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3" name="Google Shape;400;p48" descr="tube, electronic, vacuum, electron, circuit "/>
          <p:cNvPicPr/>
          <p:nvPr/>
        </p:nvPicPr>
        <p:blipFill>
          <a:blip r:embed="rId2"/>
          <a:stretch/>
        </p:blipFill>
        <p:spPr>
          <a:xfrm>
            <a:off x="11162520" y="1315080"/>
            <a:ext cx="531720" cy="531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Google Shape;401;p48"/>
          <p:cNvSpPr/>
          <p:nvPr/>
        </p:nvSpPr>
        <p:spPr>
          <a:xfrm>
            <a:off x="4840200" y="295920"/>
            <a:ext cx="2302920" cy="39960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Impact"/>
                <a:ea typeface="Impact"/>
              </a:rPr>
              <a:t>Conclusion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1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2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2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406;p49" descr=""/>
          <p:cNvPicPr/>
          <p:nvPr/>
        </p:nvPicPr>
        <p:blipFill>
          <a:blip r:embed="rId1"/>
          <a:srcRect l="13109" t="27652" r="10229" b="6207"/>
          <a:stretch/>
        </p:blipFill>
        <p:spPr>
          <a:xfrm>
            <a:off x="0" y="685800"/>
            <a:ext cx="11895120" cy="553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6" name="Google Shape;407;p49" descr=""/>
          <p:cNvPicPr/>
          <p:nvPr/>
        </p:nvPicPr>
        <p:blipFill>
          <a:blip r:embed="rId2"/>
          <a:srcRect l="0" t="4157" r="0" b="4157"/>
          <a:stretch/>
        </p:blipFill>
        <p:spPr>
          <a:xfrm>
            <a:off x="12808440" y="1432440"/>
            <a:ext cx="11301120" cy="446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Google Shape;408;p49"/>
          <p:cNvSpPr/>
          <p:nvPr/>
        </p:nvSpPr>
        <p:spPr>
          <a:xfrm>
            <a:off x="-82800" y="0"/>
            <a:ext cx="12274560" cy="6857640"/>
          </a:xfrm>
          <a:custGeom>
            <a:avLst/>
            <a:gdLst>
              <a:gd name="textAreaLeft" fmla="*/ 0 w 12274560"/>
              <a:gd name="textAreaRight" fmla="*/ 12274920 w 122745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8124199" y="5135463"/>
                </a:moveTo>
                <a:lnTo>
                  <a:pt x="8124199" y="5183683"/>
                </a:lnTo>
                <a:lnTo>
                  <a:pt x="8180307" y="5183683"/>
                </a:lnTo>
                <a:lnTo>
                  <a:pt x="8180307" y="5135463"/>
                </a:lnTo>
                <a:close/>
                <a:moveTo>
                  <a:pt x="6514772" y="4978449"/>
                </a:moveTo>
                <a:cubicBezTo>
                  <a:pt x="6518641" y="4978449"/>
                  <a:pt x="6521196" y="4980012"/>
                  <a:pt x="6522436" y="4983137"/>
                </a:cubicBezTo>
                <a:cubicBezTo>
                  <a:pt x="6523677" y="4986263"/>
                  <a:pt x="6524297" y="4993431"/>
                  <a:pt x="6524297" y="5004643"/>
                </a:cubicBezTo>
                <a:lnTo>
                  <a:pt x="6524297" y="5115371"/>
                </a:lnTo>
                <a:cubicBezTo>
                  <a:pt x="6524297" y="5129559"/>
                  <a:pt x="6523701" y="5138539"/>
                  <a:pt x="6522511" y="5142309"/>
                </a:cubicBezTo>
                <a:cubicBezTo>
                  <a:pt x="6521320" y="5146079"/>
                  <a:pt x="6518592" y="5147964"/>
                  <a:pt x="6514325" y="5147964"/>
                </a:cubicBezTo>
                <a:cubicBezTo>
                  <a:pt x="6510158" y="5147964"/>
                  <a:pt x="6507504" y="5146327"/>
                  <a:pt x="6506363" y="5143053"/>
                </a:cubicBezTo>
                <a:cubicBezTo>
                  <a:pt x="6505222" y="5139779"/>
                  <a:pt x="6504651" y="5131147"/>
                  <a:pt x="6504651" y="5117157"/>
                </a:cubicBezTo>
                <a:lnTo>
                  <a:pt x="6504651" y="5004643"/>
                </a:lnTo>
                <a:cubicBezTo>
                  <a:pt x="6504651" y="4992241"/>
                  <a:pt x="6505520" y="4984774"/>
                  <a:pt x="6507256" y="4982244"/>
                </a:cubicBezTo>
                <a:cubicBezTo>
                  <a:pt x="6508992" y="4979714"/>
                  <a:pt x="6511497" y="4978449"/>
                  <a:pt x="6514772" y="4978449"/>
                </a:cubicBezTo>
                <a:close/>
                <a:moveTo>
                  <a:pt x="4009697" y="4978449"/>
                </a:moveTo>
                <a:cubicBezTo>
                  <a:pt x="4013567" y="4978449"/>
                  <a:pt x="4016121" y="4980012"/>
                  <a:pt x="4017362" y="4983137"/>
                </a:cubicBezTo>
                <a:cubicBezTo>
                  <a:pt x="4018602" y="4986263"/>
                  <a:pt x="4019222" y="4993431"/>
                  <a:pt x="4019222" y="5004643"/>
                </a:cubicBezTo>
                <a:lnTo>
                  <a:pt x="4019222" y="5115371"/>
                </a:lnTo>
                <a:cubicBezTo>
                  <a:pt x="4019222" y="5129559"/>
                  <a:pt x="4018627" y="5138539"/>
                  <a:pt x="4017436" y="5142309"/>
                </a:cubicBezTo>
                <a:cubicBezTo>
                  <a:pt x="4016245" y="5146079"/>
                  <a:pt x="4013517" y="5147964"/>
                  <a:pt x="4009251" y="5147964"/>
                </a:cubicBezTo>
                <a:cubicBezTo>
                  <a:pt x="4005083" y="5147964"/>
                  <a:pt x="4002429" y="5146327"/>
                  <a:pt x="4001288" y="5143053"/>
                </a:cubicBezTo>
                <a:cubicBezTo>
                  <a:pt x="4000147" y="5139779"/>
                  <a:pt x="3999576" y="5131147"/>
                  <a:pt x="3999576" y="5117157"/>
                </a:cubicBezTo>
                <a:lnTo>
                  <a:pt x="3999576" y="5004643"/>
                </a:lnTo>
                <a:cubicBezTo>
                  <a:pt x="3999576" y="4992241"/>
                  <a:pt x="4000445" y="4984774"/>
                  <a:pt x="4002181" y="4982244"/>
                </a:cubicBezTo>
                <a:cubicBezTo>
                  <a:pt x="4003917" y="4979714"/>
                  <a:pt x="4006423" y="4978449"/>
                  <a:pt x="4009697" y="4978449"/>
                </a:cubicBezTo>
                <a:close/>
                <a:moveTo>
                  <a:pt x="6881931" y="4942731"/>
                </a:moveTo>
                <a:lnTo>
                  <a:pt x="6881931" y="5183683"/>
                </a:lnTo>
                <a:lnTo>
                  <a:pt x="6934318" y="5183683"/>
                </a:lnTo>
                <a:lnTo>
                  <a:pt x="6934318" y="5074146"/>
                </a:lnTo>
                <a:lnTo>
                  <a:pt x="6966911" y="5183683"/>
                </a:lnTo>
                <a:lnTo>
                  <a:pt x="7021829" y="5183683"/>
                </a:lnTo>
                <a:lnTo>
                  <a:pt x="7021829" y="4942731"/>
                </a:lnTo>
                <a:lnTo>
                  <a:pt x="6969442" y="4942731"/>
                </a:lnTo>
                <a:lnTo>
                  <a:pt x="6969442" y="5051226"/>
                </a:lnTo>
                <a:lnTo>
                  <a:pt x="6934318" y="4942731"/>
                </a:lnTo>
                <a:close/>
                <a:moveTo>
                  <a:pt x="6081831" y="4942731"/>
                </a:moveTo>
                <a:lnTo>
                  <a:pt x="6081831" y="5183683"/>
                </a:lnTo>
                <a:lnTo>
                  <a:pt x="6144487" y="5183683"/>
                </a:lnTo>
                <a:lnTo>
                  <a:pt x="6144487" y="4942731"/>
                </a:lnTo>
                <a:close/>
                <a:moveTo>
                  <a:pt x="5652016" y="4942731"/>
                </a:moveTo>
                <a:lnTo>
                  <a:pt x="5652016" y="4990951"/>
                </a:lnTo>
                <a:lnTo>
                  <a:pt x="5689073" y="4990951"/>
                </a:lnTo>
                <a:lnTo>
                  <a:pt x="5689073" y="5183683"/>
                </a:lnTo>
                <a:lnTo>
                  <a:pt x="5751730" y="5183683"/>
                </a:lnTo>
                <a:lnTo>
                  <a:pt x="5751730" y="4990951"/>
                </a:lnTo>
                <a:lnTo>
                  <a:pt x="5788937" y="4990951"/>
                </a:lnTo>
                <a:lnTo>
                  <a:pt x="5788937" y="4942731"/>
                </a:lnTo>
                <a:close/>
                <a:moveTo>
                  <a:pt x="4824531" y="4942731"/>
                </a:moveTo>
                <a:lnTo>
                  <a:pt x="4824531" y="5183683"/>
                </a:lnTo>
                <a:lnTo>
                  <a:pt x="4933175" y="5183683"/>
                </a:lnTo>
                <a:lnTo>
                  <a:pt x="4933175" y="5135463"/>
                </a:lnTo>
                <a:lnTo>
                  <a:pt x="4887187" y="5135463"/>
                </a:lnTo>
                <a:lnTo>
                  <a:pt x="4887187" y="5082480"/>
                </a:lnTo>
                <a:lnTo>
                  <a:pt x="4926329" y="5082480"/>
                </a:lnTo>
                <a:lnTo>
                  <a:pt x="4926329" y="5036641"/>
                </a:lnTo>
                <a:lnTo>
                  <a:pt x="4887187" y="5036641"/>
                </a:lnTo>
                <a:lnTo>
                  <a:pt x="4887187" y="4990951"/>
                </a:lnTo>
                <a:lnTo>
                  <a:pt x="4929008" y="4990951"/>
                </a:lnTo>
                <a:lnTo>
                  <a:pt x="4929008" y="4942731"/>
                </a:lnTo>
                <a:close/>
                <a:moveTo>
                  <a:pt x="4375964" y="4942731"/>
                </a:moveTo>
                <a:lnTo>
                  <a:pt x="4375964" y="5085308"/>
                </a:lnTo>
                <a:cubicBezTo>
                  <a:pt x="4375964" y="5112494"/>
                  <a:pt x="4376459" y="5130328"/>
                  <a:pt x="4377451" y="5138812"/>
                </a:cubicBezTo>
                <a:cubicBezTo>
                  <a:pt x="4378443" y="5147295"/>
                  <a:pt x="4381668" y="5155356"/>
                  <a:pt x="4387125" y="5162996"/>
                </a:cubicBezTo>
                <a:cubicBezTo>
                  <a:pt x="4392582" y="5170636"/>
                  <a:pt x="4400817" y="5176837"/>
                  <a:pt x="4411831" y="5181600"/>
                </a:cubicBezTo>
                <a:cubicBezTo>
                  <a:pt x="4422844" y="5186362"/>
                  <a:pt x="4435544" y="5188743"/>
                  <a:pt x="4449930" y="5188743"/>
                </a:cubicBezTo>
                <a:cubicBezTo>
                  <a:pt x="4462928" y="5188743"/>
                  <a:pt x="4474214" y="5186734"/>
                  <a:pt x="4483789" y="5182716"/>
                </a:cubicBezTo>
                <a:cubicBezTo>
                  <a:pt x="4493364" y="5178698"/>
                  <a:pt x="4501078" y="5172794"/>
                  <a:pt x="4506932" y="5165005"/>
                </a:cubicBezTo>
                <a:cubicBezTo>
                  <a:pt x="4512786" y="5157217"/>
                  <a:pt x="4516308" y="5149626"/>
                  <a:pt x="4517498" y="5142235"/>
                </a:cubicBezTo>
                <a:cubicBezTo>
                  <a:pt x="4518689" y="5134843"/>
                  <a:pt x="4519284" y="5122019"/>
                  <a:pt x="4519284" y="5103763"/>
                </a:cubicBezTo>
                <a:lnTo>
                  <a:pt x="4519284" y="4942731"/>
                </a:lnTo>
                <a:lnTo>
                  <a:pt x="4456628" y="4942731"/>
                </a:lnTo>
                <a:lnTo>
                  <a:pt x="4456628" y="5120282"/>
                </a:lnTo>
                <a:cubicBezTo>
                  <a:pt x="4456628" y="5132288"/>
                  <a:pt x="4456057" y="5139903"/>
                  <a:pt x="4454916" y="5143128"/>
                </a:cubicBezTo>
                <a:cubicBezTo>
                  <a:pt x="4453775" y="5146352"/>
                  <a:pt x="4451220" y="5147964"/>
                  <a:pt x="4447251" y="5147964"/>
                </a:cubicBezTo>
                <a:cubicBezTo>
                  <a:pt x="4443779" y="5147964"/>
                  <a:pt x="4441472" y="5146501"/>
                  <a:pt x="4440331" y="5143574"/>
                </a:cubicBezTo>
                <a:cubicBezTo>
                  <a:pt x="4439190" y="5140647"/>
                  <a:pt x="4438619" y="5133925"/>
                  <a:pt x="4438619" y="5123408"/>
                </a:cubicBezTo>
                <a:lnTo>
                  <a:pt x="4438619" y="4942731"/>
                </a:lnTo>
                <a:close/>
                <a:moveTo>
                  <a:pt x="8190576" y="4937670"/>
                </a:moveTo>
                <a:cubicBezTo>
                  <a:pt x="8173114" y="4937670"/>
                  <a:pt x="8158752" y="4941317"/>
                  <a:pt x="8147491" y="4948609"/>
                </a:cubicBezTo>
                <a:cubicBezTo>
                  <a:pt x="8136230" y="4955902"/>
                  <a:pt x="8128912" y="4964410"/>
                  <a:pt x="8125538" y="4974133"/>
                </a:cubicBezTo>
                <a:cubicBezTo>
                  <a:pt x="8122165" y="4983857"/>
                  <a:pt x="8120379" y="4999285"/>
                  <a:pt x="8120181" y="5020419"/>
                </a:cubicBezTo>
                <a:lnTo>
                  <a:pt x="8180307" y="5020419"/>
                </a:lnTo>
                <a:lnTo>
                  <a:pt x="8180307" y="5005834"/>
                </a:lnTo>
                <a:cubicBezTo>
                  <a:pt x="8180307" y="4991745"/>
                  <a:pt x="8180952" y="4982691"/>
                  <a:pt x="8182242" y="4978673"/>
                </a:cubicBezTo>
                <a:cubicBezTo>
                  <a:pt x="8183532" y="4974654"/>
                  <a:pt x="8186459" y="4972645"/>
                  <a:pt x="8191023" y="4972645"/>
                </a:cubicBezTo>
                <a:cubicBezTo>
                  <a:pt x="8194694" y="4972645"/>
                  <a:pt x="8197150" y="4974158"/>
                  <a:pt x="8198390" y="4977184"/>
                </a:cubicBezTo>
                <a:cubicBezTo>
                  <a:pt x="8199630" y="4980210"/>
                  <a:pt x="8200250" y="4986139"/>
                  <a:pt x="8200250" y="4994969"/>
                </a:cubicBezTo>
                <a:lnTo>
                  <a:pt x="8200250" y="5035004"/>
                </a:lnTo>
                <a:cubicBezTo>
                  <a:pt x="8200250" y="5050680"/>
                  <a:pt x="8199580" y="5060528"/>
                  <a:pt x="8198241" y="5064546"/>
                </a:cubicBezTo>
                <a:cubicBezTo>
                  <a:pt x="8196901" y="5068565"/>
                  <a:pt x="8193752" y="5070574"/>
                  <a:pt x="8188790" y="5070574"/>
                </a:cubicBezTo>
                <a:cubicBezTo>
                  <a:pt x="8182441" y="5070574"/>
                  <a:pt x="8179167" y="5066010"/>
                  <a:pt x="8178968" y="5056882"/>
                </a:cubicBezTo>
                <a:lnTo>
                  <a:pt x="8124199" y="5056882"/>
                </a:lnTo>
                <a:lnTo>
                  <a:pt x="8124199" y="5123110"/>
                </a:lnTo>
                <a:lnTo>
                  <a:pt x="8180307" y="5123110"/>
                </a:lnTo>
                <a:lnTo>
                  <a:pt x="8180307" y="5097214"/>
                </a:lnTo>
                <a:cubicBezTo>
                  <a:pt x="8187451" y="5108624"/>
                  <a:pt x="8198315" y="5114329"/>
                  <a:pt x="8212901" y="5114329"/>
                </a:cubicBezTo>
                <a:cubicBezTo>
                  <a:pt x="8224113" y="5114329"/>
                  <a:pt x="8233885" y="5111254"/>
                  <a:pt x="8242220" y="5105102"/>
                </a:cubicBezTo>
                <a:cubicBezTo>
                  <a:pt x="8250554" y="5098950"/>
                  <a:pt x="8255962" y="5091807"/>
                  <a:pt x="8258442" y="5083671"/>
                </a:cubicBezTo>
                <a:cubicBezTo>
                  <a:pt x="8260923" y="5075535"/>
                  <a:pt x="8262163" y="5064770"/>
                  <a:pt x="8262163" y="5051375"/>
                </a:cubicBezTo>
                <a:lnTo>
                  <a:pt x="8262163" y="5021907"/>
                </a:lnTo>
                <a:cubicBezTo>
                  <a:pt x="8262163" y="5004345"/>
                  <a:pt x="8260873" y="4991447"/>
                  <a:pt x="8258293" y="4983212"/>
                </a:cubicBezTo>
                <a:cubicBezTo>
                  <a:pt x="8255714" y="4974977"/>
                  <a:pt x="8251646" y="4967312"/>
                  <a:pt x="8246089" y="4960218"/>
                </a:cubicBezTo>
                <a:cubicBezTo>
                  <a:pt x="8240533" y="4953124"/>
                  <a:pt x="8233042" y="4947592"/>
                  <a:pt x="8223616" y="4943623"/>
                </a:cubicBezTo>
                <a:cubicBezTo>
                  <a:pt x="8214191" y="4939655"/>
                  <a:pt x="8203177" y="4937670"/>
                  <a:pt x="8190576" y="4937670"/>
                </a:cubicBezTo>
                <a:close/>
                <a:moveTo>
                  <a:pt x="7382886" y="4937670"/>
                </a:moveTo>
                <a:cubicBezTo>
                  <a:pt x="7368003" y="4937670"/>
                  <a:pt x="7355303" y="4940076"/>
                  <a:pt x="7344786" y="4944889"/>
                </a:cubicBezTo>
                <a:cubicBezTo>
                  <a:pt x="7334269" y="4949701"/>
                  <a:pt x="7326654" y="4956373"/>
                  <a:pt x="7321941" y="4964906"/>
                </a:cubicBezTo>
                <a:cubicBezTo>
                  <a:pt x="7317228" y="4973439"/>
                  <a:pt x="7314872" y="4986932"/>
                  <a:pt x="7314872" y="5005387"/>
                </a:cubicBezTo>
                <a:cubicBezTo>
                  <a:pt x="7314872" y="5018186"/>
                  <a:pt x="7316534" y="5028704"/>
                  <a:pt x="7319857" y="5036939"/>
                </a:cubicBezTo>
                <a:cubicBezTo>
                  <a:pt x="7323182" y="5045174"/>
                  <a:pt x="7327373" y="5051623"/>
                  <a:pt x="7332433" y="5056286"/>
                </a:cubicBezTo>
                <a:cubicBezTo>
                  <a:pt x="7337493" y="5060950"/>
                  <a:pt x="7347813" y="5068441"/>
                  <a:pt x="7363390" y="5078759"/>
                </a:cubicBezTo>
                <a:cubicBezTo>
                  <a:pt x="7378967" y="5088979"/>
                  <a:pt x="7388740" y="5096272"/>
                  <a:pt x="7392709" y="5100637"/>
                </a:cubicBezTo>
                <a:cubicBezTo>
                  <a:pt x="7396578" y="5105003"/>
                  <a:pt x="7398513" y="5114280"/>
                  <a:pt x="7398513" y="5128468"/>
                </a:cubicBezTo>
                <a:cubicBezTo>
                  <a:pt x="7398513" y="5134917"/>
                  <a:pt x="7397496" y="5139779"/>
                  <a:pt x="7395462" y="5143053"/>
                </a:cubicBezTo>
                <a:cubicBezTo>
                  <a:pt x="7393428" y="5146327"/>
                  <a:pt x="7390327" y="5147964"/>
                  <a:pt x="7386160" y="5147964"/>
                </a:cubicBezTo>
                <a:cubicBezTo>
                  <a:pt x="7381993" y="5147964"/>
                  <a:pt x="7379091" y="5146675"/>
                  <a:pt x="7377454" y="5144095"/>
                </a:cubicBezTo>
                <a:cubicBezTo>
                  <a:pt x="7375817" y="5141515"/>
                  <a:pt x="7374998" y="5135711"/>
                  <a:pt x="7374998" y="5126682"/>
                </a:cubicBezTo>
                <a:lnTo>
                  <a:pt x="7374998" y="5097363"/>
                </a:lnTo>
                <a:lnTo>
                  <a:pt x="7316806" y="5097363"/>
                </a:lnTo>
                <a:lnTo>
                  <a:pt x="7316806" y="5113139"/>
                </a:lnTo>
                <a:cubicBezTo>
                  <a:pt x="7316806" y="5131196"/>
                  <a:pt x="7318642" y="5145137"/>
                  <a:pt x="7322313" y="5154959"/>
                </a:cubicBezTo>
                <a:cubicBezTo>
                  <a:pt x="7325984" y="5164782"/>
                  <a:pt x="7333748" y="5172868"/>
                  <a:pt x="7345605" y="5179218"/>
                </a:cubicBezTo>
                <a:cubicBezTo>
                  <a:pt x="7357461" y="5185568"/>
                  <a:pt x="7371774" y="5188743"/>
                  <a:pt x="7388542" y="5188743"/>
                </a:cubicBezTo>
                <a:cubicBezTo>
                  <a:pt x="7403821" y="5188743"/>
                  <a:pt x="7417216" y="5185990"/>
                  <a:pt x="7428725" y="5180483"/>
                </a:cubicBezTo>
                <a:cubicBezTo>
                  <a:pt x="7440235" y="5174977"/>
                  <a:pt x="7447998" y="5168155"/>
                  <a:pt x="7452017" y="5160020"/>
                </a:cubicBezTo>
                <a:cubicBezTo>
                  <a:pt x="7456035" y="5151884"/>
                  <a:pt x="7458044" y="5139233"/>
                  <a:pt x="7458044" y="5122068"/>
                </a:cubicBezTo>
                <a:cubicBezTo>
                  <a:pt x="7458044" y="5098454"/>
                  <a:pt x="7454423" y="5081339"/>
                  <a:pt x="7447180" y="5070723"/>
                </a:cubicBezTo>
                <a:cubicBezTo>
                  <a:pt x="7439937" y="5060106"/>
                  <a:pt x="7422370" y="5046521"/>
                  <a:pt x="7394478" y="5029967"/>
                </a:cubicBezTo>
                <a:cubicBezTo>
                  <a:pt x="7384752" y="5024217"/>
                  <a:pt x="7378850" y="5019306"/>
                  <a:pt x="7376772" y="5015235"/>
                </a:cubicBezTo>
                <a:cubicBezTo>
                  <a:pt x="7374598" y="5011164"/>
                  <a:pt x="7373510" y="5005108"/>
                  <a:pt x="7373510" y="4997067"/>
                </a:cubicBezTo>
                <a:cubicBezTo>
                  <a:pt x="7373510" y="4990811"/>
                  <a:pt x="7374477" y="4986145"/>
                  <a:pt x="7376412" y="4983066"/>
                </a:cubicBezTo>
                <a:cubicBezTo>
                  <a:pt x="7378347" y="4979988"/>
                  <a:pt x="7381200" y="4978449"/>
                  <a:pt x="7384970" y="4978449"/>
                </a:cubicBezTo>
                <a:cubicBezTo>
                  <a:pt x="7388443" y="4978449"/>
                  <a:pt x="7390923" y="4979590"/>
                  <a:pt x="7392411" y="4981872"/>
                </a:cubicBezTo>
                <a:cubicBezTo>
                  <a:pt x="7393899" y="4984154"/>
                  <a:pt x="7394643" y="4989463"/>
                  <a:pt x="7394643" y="4997797"/>
                </a:cubicBezTo>
                <a:lnTo>
                  <a:pt x="7394643" y="5015656"/>
                </a:lnTo>
                <a:lnTo>
                  <a:pt x="7452835" y="5015656"/>
                </a:lnTo>
                <a:lnTo>
                  <a:pt x="7452835" y="5006131"/>
                </a:lnTo>
                <a:cubicBezTo>
                  <a:pt x="7452835" y="4986982"/>
                  <a:pt x="7450975" y="4973414"/>
                  <a:pt x="7447254" y="4965427"/>
                </a:cubicBezTo>
                <a:cubicBezTo>
                  <a:pt x="7443534" y="4957440"/>
                  <a:pt x="7435943" y="4950817"/>
                  <a:pt x="7424484" y="4945558"/>
                </a:cubicBezTo>
                <a:cubicBezTo>
                  <a:pt x="7413024" y="4940300"/>
                  <a:pt x="7399158" y="4937670"/>
                  <a:pt x="7382886" y="4937670"/>
                </a:cubicBezTo>
                <a:close/>
                <a:moveTo>
                  <a:pt x="6514474" y="4937670"/>
                </a:moveTo>
                <a:cubicBezTo>
                  <a:pt x="6500881" y="4937670"/>
                  <a:pt x="6488975" y="4939903"/>
                  <a:pt x="6478755" y="4944368"/>
                </a:cubicBezTo>
                <a:cubicBezTo>
                  <a:pt x="6468536" y="4948832"/>
                  <a:pt x="6460425" y="4955232"/>
                  <a:pt x="6454422" y="4963566"/>
                </a:cubicBezTo>
                <a:cubicBezTo>
                  <a:pt x="6448419" y="4971901"/>
                  <a:pt x="6444847" y="4981103"/>
                  <a:pt x="6443706" y="4991174"/>
                </a:cubicBezTo>
                <a:cubicBezTo>
                  <a:pt x="6442566" y="5001245"/>
                  <a:pt x="6441995" y="5018385"/>
                  <a:pt x="6441995" y="5042594"/>
                </a:cubicBezTo>
                <a:lnTo>
                  <a:pt x="6441995" y="5083820"/>
                </a:lnTo>
                <a:cubicBezTo>
                  <a:pt x="6441995" y="5108624"/>
                  <a:pt x="6442590" y="5125987"/>
                  <a:pt x="6443781" y="5135909"/>
                </a:cubicBezTo>
                <a:cubicBezTo>
                  <a:pt x="6444971" y="5145831"/>
                  <a:pt x="6448692" y="5155009"/>
                  <a:pt x="6454943" y="5163443"/>
                </a:cubicBezTo>
                <a:cubicBezTo>
                  <a:pt x="6461193" y="5171876"/>
                  <a:pt x="6469453" y="5178201"/>
                  <a:pt x="6479723" y="5182418"/>
                </a:cubicBezTo>
                <a:cubicBezTo>
                  <a:pt x="6489992" y="5186635"/>
                  <a:pt x="6501576" y="5188743"/>
                  <a:pt x="6514474" y="5188743"/>
                </a:cubicBezTo>
                <a:cubicBezTo>
                  <a:pt x="6528067" y="5188743"/>
                  <a:pt x="6539974" y="5186511"/>
                  <a:pt x="6550193" y="5182046"/>
                </a:cubicBezTo>
                <a:cubicBezTo>
                  <a:pt x="6560412" y="5177581"/>
                  <a:pt x="6568524" y="5171182"/>
                  <a:pt x="6574526" y="5162847"/>
                </a:cubicBezTo>
                <a:cubicBezTo>
                  <a:pt x="6580529" y="5154513"/>
                  <a:pt x="6584101" y="5145310"/>
                  <a:pt x="6585242" y="5135240"/>
                </a:cubicBezTo>
                <a:cubicBezTo>
                  <a:pt x="6586383" y="5125169"/>
                  <a:pt x="6586953" y="5108029"/>
                  <a:pt x="6586953" y="5083820"/>
                </a:cubicBezTo>
                <a:lnTo>
                  <a:pt x="6586953" y="5042594"/>
                </a:lnTo>
                <a:cubicBezTo>
                  <a:pt x="6586953" y="5017789"/>
                  <a:pt x="6586358" y="5000426"/>
                  <a:pt x="6585167" y="4990504"/>
                </a:cubicBezTo>
                <a:cubicBezTo>
                  <a:pt x="6583977" y="4980582"/>
                  <a:pt x="6580256" y="4971405"/>
                  <a:pt x="6574005" y="4962971"/>
                </a:cubicBezTo>
                <a:cubicBezTo>
                  <a:pt x="6567754" y="4954537"/>
                  <a:pt x="6559494" y="4948212"/>
                  <a:pt x="6549225" y="4943996"/>
                </a:cubicBezTo>
                <a:cubicBezTo>
                  <a:pt x="6538956" y="4939779"/>
                  <a:pt x="6527373" y="4937670"/>
                  <a:pt x="6514474" y="4937670"/>
                </a:cubicBezTo>
                <a:close/>
                <a:moveTo>
                  <a:pt x="5287386" y="4937670"/>
                </a:moveTo>
                <a:cubicBezTo>
                  <a:pt x="5272504" y="4937670"/>
                  <a:pt x="5259803" y="4940076"/>
                  <a:pt x="5249286" y="4944889"/>
                </a:cubicBezTo>
                <a:cubicBezTo>
                  <a:pt x="5238769" y="4949701"/>
                  <a:pt x="5231154" y="4956373"/>
                  <a:pt x="5226441" y="4964906"/>
                </a:cubicBezTo>
                <a:cubicBezTo>
                  <a:pt x="5221728" y="4973439"/>
                  <a:pt x="5219372" y="4986932"/>
                  <a:pt x="5219372" y="5005387"/>
                </a:cubicBezTo>
                <a:cubicBezTo>
                  <a:pt x="5219372" y="5018186"/>
                  <a:pt x="5221034" y="5028704"/>
                  <a:pt x="5224358" y="5036939"/>
                </a:cubicBezTo>
                <a:cubicBezTo>
                  <a:pt x="5227681" y="5045174"/>
                  <a:pt x="5231873" y="5051623"/>
                  <a:pt x="5236934" y="5056286"/>
                </a:cubicBezTo>
                <a:cubicBezTo>
                  <a:pt x="5241994" y="5060950"/>
                  <a:pt x="5252313" y="5068441"/>
                  <a:pt x="5267890" y="5078759"/>
                </a:cubicBezTo>
                <a:cubicBezTo>
                  <a:pt x="5283468" y="5088979"/>
                  <a:pt x="5293240" y="5096272"/>
                  <a:pt x="5297209" y="5100637"/>
                </a:cubicBezTo>
                <a:cubicBezTo>
                  <a:pt x="5301079" y="5105003"/>
                  <a:pt x="5303013" y="5114280"/>
                  <a:pt x="5303013" y="5128468"/>
                </a:cubicBezTo>
                <a:cubicBezTo>
                  <a:pt x="5303013" y="5134917"/>
                  <a:pt x="5301996" y="5139779"/>
                  <a:pt x="5299963" y="5143053"/>
                </a:cubicBezTo>
                <a:cubicBezTo>
                  <a:pt x="5297928" y="5146327"/>
                  <a:pt x="5294828" y="5147964"/>
                  <a:pt x="5290661" y="5147964"/>
                </a:cubicBezTo>
                <a:cubicBezTo>
                  <a:pt x="5286493" y="5147964"/>
                  <a:pt x="5283591" y="5146675"/>
                  <a:pt x="5281954" y="5144095"/>
                </a:cubicBezTo>
                <a:cubicBezTo>
                  <a:pt x="5280317" y="5141515"/>
                  <a:pt x="5279498" y="5135711"/>
                  <a:pt x="5279498" y="5126682"/>
                </a:cubicBezTo>
                <a:lnTo>
                  <a:pt x="5279498" y="5097363"/>
                </a:lnTo>
                <a:lnTo>
                  <a:pt x="5221307" y="5097363"/>
                </a:lnTo>
                <a:lnTo>
                  <a:pt x="5221307" y="5113139"/>
                </a:lnTo>
                <a:cubicBezTo>
                  <a:pt x="5221307" y="5131196"/>
                  <a:pt x="5223142" y="5145137"/>
                  <a:pt x="5226813" y="5154959"/>
                </a:cubicBezTo>
                <a:cubicBezTo>
                  <a:pt x="5230484" y="5164782"/>
                  <a:pt x="5238248" y="5172868"/>
                  <a:pt x="5250105" y="5179218"/>
                </a:cubicBezTo>
                <a:cubicBezTo>
                  <a:pt x="5261961" y="5185568"/>
                  <a:pt x="5276274" y="5188743"/>
                  <a:pt x="5293042" y="5188743"/>
                </a:cubicBezTo>
                <a:cubicBezTo>
                  <a:pt x="5308322" y="5188743"/>
                  <a:pt x="5321716" y="5185990"/>
                  <a:pt x="5333225" y="5180483"/>
                </a:cubicBezTo>
                <a:cubicBezTo>
                  <a:pt x="5344735" y="5174977"/>
                  <a:pt x="5352499" y="5168155"/>
                  <a:pt x="5356517" y="5160020"/>
                </a:cubicBezTo>
                <a:cubicBezTo>
                  <a:pt x="5360535" y="5151884"/>
                  <a:pt x="5362545" y="5139233"/>
                  <a:pt x="5362545" y="5122068"/>
                </a:cubicBezTo>
                <a:cubicBezTo>
                  <a:pt x="5362545" y="5098454"/>
                  <a:pt x="5358923" y="5081339"/>
                  <a:pt x="5351680" y="5070723"/>
                </a:cubicBezTo>
                <a:cubicBezTo>
                  <a:pt x="5344437" y="5060106"/>
                  <a:pt x="5326870" y="5046521"/>
                  <a:pt x="5298979" y="5029967"/>
                </a:cubicBezTo>
                <a:cubicBezTo>
                  <a:pt x="5289252" y="5024217"/>
                  <a:pt x="5283350" y="5019306"/>
                  <a:pt x="5281273" y="5015235"/>
                </a:cubicBezTo>
                <a:cubicBezTo>
                  <a:pt x="5279098" y="5011164"/>
                  <a:pt x="5278010" y="5005108"/>
                  <a:pt x="5278010" y="4997067"/>
                </a:cubicBezTo>
                <a:cubicBezTo>
                  <a:pt x="5278010" y="4990811"/>
                  <a:pt x="5278978" y="4986145"/>
                  <a:pt x="5280912" y="4983066"/>
                </a:cubicBezTo>
                <a:cubicBezTo>
                  <a:pt x="5282847" y="4979988"/>
                  <a:pt x="5285700" y="4978449"/>
                  <a:pt x="5289470" y="4978449"/>
                </a:cubicBezTo>
                <a:cubicBezTo>
                  <a:pt x="5292942" y="4978449"/>
                  <a:pt x="5295423" y="4979590"/>
                  <a:pt x="5296911" y="4981872"/>
                </a:cubicBezTo>
                <a:cubicBezTo>
                  <a:pt x="5298400" y="4984154"/>
                  <a:pt x="5299144" y="4989463"/>
                  <a:pt x="5299144" y="4997797"/>
                </a:cubicBezTo>
                <a:lnTo>
                  <a:pt x="5299144" y="5015656"/>
                </a:lnTo>
                <a:lnTo>
                  <a:pt x="5357336" y="5015656"/>
                </a:lnTo>
                <a:lnTo>
                  <a:pt x="5357336" y="5006131"/>
                </a:lnTo>
                <a:cubicBezTo>
                  <a:pt x="5357336" y="4986982"/>
                  <a:pt x="5355475" y="4973414"/>
                  <a:pt x="5351755" y="4965427"/>
                </a:cubicBezTo>
                <a:cubicBezTo>
                  <a:pt x="5348034" y="4957440"/>
                  <a:pt x="5340444" y="4950817"/>
                  <a:pt x="5328984" y="4945558"/>
                </a:cubicBezTo>
                <a:cubicBezTo>
                  <a:pt x="5317524" y="4940300"/>
                  <a:pt x="5303659" y="4937670"/>
                  <a:pt x="5287386" y="4937670"/>
                </a:cubicBezTo>
                <a:close/>
                <a:moveTo>
                  <a:pt x="4006869" y="4937670"/>
                </a:moveTo>
                <a:cubicBezTo>
                  <a:pt x="3995261" y="4937670"/>
                  <a:pt x="3984694" y="4939605"/>
                  <a:pt x="3975169" y="4943475"/>
                </a:cubicBezTo>
                <a:cubicBezTo>
                  <a:pt x="3965644" y="4947344"/>
                  <a:pt x="3957855" y="4953074"/>
                  <a:pt x="3951803" y="4960664"/>
                </a:cubicBezTo>
                <a:cubicBezTo>
                  <a:pt x="3945751" y="4968255"/>
                  <a:pt x="3941757" y="4976341"/>
                  <a:pt x="3939822" y="4984923"/>
                </a:cubicBezTo>
                <a:cubicBezTo>
                  <a:pt x="3937887" y="4993506"/>
                  <a:pt x="3936920" y="5005982"/>
                  <a:pt x="3936920" y="5022354"/>
                </a:cubicBezTo>
                <a:lnTo>
                  <a:pt x="3936920" y="5096916"/>
                </a:lnTo>
                <a:cubicBezTo>
                  <a:pt x="3936920" y="5118546"/>
                  <a:pt x="3938557" y="5134793"/>
                  <a:pt x="3941831" y="5145658"/>
                </a:cubicBezTo>
                <a:cubicBezTo>
                  <a:pt x="3945106" y="5156522"/>
                  <a:pt x="3951852" y="5165477"/>
                  <a:pt x="3962072" y="5172521"/>
                </a:cubicBezTo>
                <a:cubicBezTo>
                  <a:pt x="3972291" y="5179566"/>
                  <a:pt x="3984495" y="5183286"/>
                  <a:pt x="3998684" y="5183683"/>
                </a:cubicBezTo>
                <a:cubicBezTo>
                  <a:pt x="3998684" y="5192684"/>
                  <a:pt x="3999502" y="5198916"/>
                  <a:pt x="4001139" y="5202377"/>
                </a:cubicBezTo>
                <a:cubicBezTo>
                  <a:pt x="4002777" y="5205839"/>
                  <a:pt x="4005927" y="5208451"/>
                  <a:pt x="4010590" y="5210212"/>
                </a:cubicBezTo>
                <a:cubicBezTo>
                  <a:pt x="4015253" y="5211973"/>
                  <a:pt x="4023290" y="5212854"/>
                  <a:pt x="4034700" y="5212854"/>
                </a:cubicBezTo>
                <a:lnTo>
                  <a:pt x="4082027" y="5212854"/>
                </a:lnTo>
                <a:lnTo>
                  <a:pt x="4082027" y="5183683"/>
                </a:lnTo>
                <a:lnTo>
                  <a:pt x="4060299" y="5183683"/>
                </a:lnTo>
                <a:cubicBezTo>
                  <a:pt x="4053056" y="5183683"/>
                  <a:pt x="4048466" y="5182984"/>
                  <a:pt x="4046532" y="5181587"/>
                </a:cubicBezTo>
                <a:cubicBezTo>
                  <a:pt x="4044597" y="5180189"/>
                  <a:pt x="4043481" y="5176795"/>
                  <a:pt x="4043183" y="5171405"/>
                </a:cubicBezTo>
                <a:cubicBezTo>
                  <a:pt x="4053006" y="5169024"/>
                  <a:pt x="4060869" y="5165577"/>
                  <a:pt x="4066773" y="5161064"/>
                </a:cubicBezTo>
                <a:cubicBezTo>
                  <a:pt x="4072676" y="5156551"/>
                  <a:pt x="4076670" y="5150476"/>
                  <a:pt x="4078753" y="5142838"/>
                </a:cubicBezTo>
                <a:cubicBezTo>
                  <a:pt x="4080837" y="5135201"/>
                  <a:pt x="4081879" y="5120670"/>
                  <a:pt x="4081879" y="5099247"/>
                </a:cubicBezTo>
                <a:lnTo>
                  <a:pt x="4081879" y="5020989"/>
                </a:lnTo>
                <a:cubicBezTo>
                  <a:pt x="4081879" y="5005416"/>
                  <a:pt x="4081060" y="4993687"/>
                  <a:pt x="4079423" y="4985801"/>
                </a:cubicBezTo>
                <a:cubicBezTo>
                  <a:pt x="4077786" y="4977916"/>
                  <a:pt x="4074264" y="4970303"/>
                  <a:pt x="4068856" y="4962963"/>
                </a:cubicBezTo>
                <a:cubicBezTo>
                  <a:pt x="4063448" y="4955623"/>
                  <a:pt x="4055263" y="4949573"/>
                  <a:pt x="4044300" y="4944812"/>
                </a:cubicBezTo>
                <a:cubicBezTo>
                  <a:pt x="4033336" y="4940051"/>
                  <a:pt x="4020859" y="4937670"/>
                  <a:pt x="4006869" y="4937670"/>
                </a:cubicBezTo>
                <a:close/>
                <a:moveTo>
                  <a:pt x="8138114" y="4444007"/>
                </a:moveTo>
                <a:cubicBezTo>
                  <a:pt x="8141307" y="4484185"/>
                  <a:pt x="8144488" y="4517919"/>
                  <a:pt x="8147658" y="4545211"/>
                </a:cubicBezTo>
                <a:lnTo>
                  <a:pt x="8126090" y="4545211"/>
                </a:lnTo>
                <a:cubicBezTo>
                  <a:pt x="8127724" y="4523880"/>
                  <a:pt x="8131732" y="4490146"/>
                  <a:pt x="8138114" y="4444007"/>
                </a:cubicBezTo>
                <a:close/>
                <a:moveTo>
                  <a:pt x="6528389" y="4444007"/>
                </a:moveTo>
                <a:cubicBezTo>
                  <a:pt x="6531582" y="4484185"/>
                  <a:pt x="6534763" y="4517919"/>
                  <a:pt x="6537933" y="4545211"/>
                </a:cubicBezTo>
                <a:lnTo>
                  <a:pt x="6516365" y="4545211"/>
                </a:lnTo>
                <a:cubicBezTo>
                  <a:pt x="6517999" y="4523880"/>
                  <a:pt x="6522007" y="4490146"/>
                  <a:pt x="6528389" y="4444007"/>
                </a:cubicBezTo>
                <a:close/>
                <a:moveTo>
                  <a:pt x="3201263" y="4431506"/>
                </a:moveTo>
                <a:cubicBezTo>
                  <a:pt x="3208108" y="4431506"/>
                  <a:pt x="3212772" y="4432225"/>
                  <a:pt x="3215252" y="4433664"/>
                </a:cubicBezTo>
                <a:cubicBezTo>
                  <a:pt x="3217733" y="4435103"/>
                  <a:pt x="3219321" y="4437360"/>
                  <a:pt x="3220015" y="4440436"/>
                </a:cubicBezTo>
                <a:cubicBezTo>
                  <a:pt x="3220710" y="4443511"/>
                  <a:pt x="3221057" y="4450506"/>
                  <a:pt x="3221057" y="4461420"/>
                </a:cubicBezTo>
                <a:lnTo>
                  <a:pt x="3221057" y="4555033"/>
                </a:lnTo>
                <a:cubicBezTo>
                  <a:pt x="3221057" y="4571107"/>
                  <a:pt x="3220015" y="4580954"/>
                  <a:pt x="3217932" y="4584576"/>
                </a:cubicBezTo>
                <a:cubicBezTo>
                  <a:pt x="3215848" y="4588197"/>
                  <a:pt x="3210291" y="4590008"/>
                  <a:pt x="3201263" y="4590008"/>
                </a:cubicBezTo>
                <a:close/>
                <a:moveTo>
                  <a:pt x="4857422" y="4425999"/>
                </a:moveTo>
                <a:cubicBezTo>
                  <a:pt x="4861291" y="4425999"/>
                  <a:pt x="4863847" y="4427562"/>
                  <a:pt x="4865086" y="4430687"/>
                </a:cubicBezTo>
                <a:cubicBezTo>
                  <a:pt x="4866327" y="4433813"/>
                  <a:pt x="4866947" y="4440981"/>
                  <a:pt x="4866947" y="4452193"/>
                </a:cubicBezTo>
                <a:lnTo>
                  <a:pt x="4866947" y="4562921"/>
                </a:lnTo>
                <a:cubicBezTo>
                  <a:pt x="4866947" y="4577109"/>
                  <a:pt x="4866351" y="4586089"/>
                  <a:pt x="4865161" y="4589859"/>
                </a:cubicBezTo>
                <a:cubicBezTo>
                  <a:pt x="4863970" y="4593629"/>
                  <a:pt x="4861242" y="4595514"/>
                  <a:pt x="4856975" y="4595514"/>
                </a:cubicBezTo>
                <a:cubicBezTo>
                  <a:pt x="4852808" y="4595514"/>
                  <a:pt x="4850154" y="4593877"/>
                  <a:pt x="4849013" y="4590603"/>
                </a:cubicBezTo>
                <a:cubicBezTo>
                  <a:pt x="4847872" y="4587329"/>
                  <a:pt x="4847301" y="4578697"/>
                  <a:pt x="4847301" y="4564707"/>
                </a:cubicBezTo>
                <a:lnTo>
                  <a:pt x="4847301" y="4452193"/>
                </a:lnTo>
                <a:cubicBezTo>
                  <a:pt x="4847301" y="4439791"/>
                  <a:pt x="4848170" y="4432324"/>
                  <a:pt x="4849906" y="4429794"/>
                </a:cubicBezTo>
                <a:cubicBezTo>
                  <a:pt x="4851643" y="4427264"/>
                  <a:pt x="4854148" y="4425999"/>
                  <a:pt x="4857422" y="4425999"/>
                </a:cubicBezTo>
                <a:close/>
                <a:moveTo>
                  <a:pt x="3657272" y="4425999"/>
                </a:moveTo>
                <a:cubicBezTo>
                  <a:pt x="3661141" y="4425999"/>
                  <a:pt x="3663697" y="4427562"/>
                  <a:pt x="3664936" y="4430687"/>
                </a:cubicBezTo>
                <a:cubicBezTo>
                  <a:pt x="3666177" y="4433813"/>
                  <a:pt x="3666797" y="4440981"/>
                  <a:pt x="3666797" y="4452193"/>
                </a:cubicBezTo>
                <a:lnTo>
                  <a:pt x="3666797" y="4562921"/>
                </a:lnTo>
                <a:cubicBezTo>
                  <a:pt x="3666797" y="4577109"/>
                  <a:pt x="3666201" y="4586089"/>
                  <a:pt x="3665011" y="4589859"/>
                </a:cubicBezTo>
                <a:cubicBezTo>
                  <a:pt x="3663820" y="4593629"/>
                  <a:pt x="3661092" y="4595514"/>
                  <a:pt x="3656826" y="4595514"/>
                </a:cubicBezTo>
                <a:cubicBezTo>
                  <a:pt x="3652658" y="4595514"/>
                  <a:pt x="3650004" y="4593877"/>
                  <a:pt x="3648863" y="4590603"/>
                </a:cubicBezTo>
                <a:cubicBezTo>
                  <a:pt x="3647722" y="4587329"/>
                  <a:pt x="3647152" y="4578697"/>
                  <a:pt x="3647152" y="4564707"/>
                </a:cubicBezTo>
                <a:lnTo>
                  <a:pt x="3647152" y="4452193"/>
                </a:lnTo>
                <a:cubicBezTo>
                  <a:pt x="3647152" y="4439791"/>
                  <a:pt x="3648020" y="4432324"/>
                  <a:pt x="3649756" y="4429794"/>
                </a:cubicBezTo>
                <a:cubicBezTo>
                  <a:pt x="3651492" y="4427264"/>
                  <a:pt x="3653998" y="4425999"/>
                  <a:pt x="3657272" y="4425999"/>
                </a:cubicBezTo>
                <a:close/>
                <a:moveTo>
                  <a:pt x="8925043" y="4390281"/>
                </a:moveTo>
                <a:lnTo>
                  <a:pt x="8969096" y="4544020"/>
                </a:lnTo>
                <a:lnTo>
                  <a:pt x="8969096" y="4631233"/>
                </a:lnTo>
                <a:lnTo>
                  <a:pt x="9027139" y="4631233"/>
                </a:lnTo>
                <a:lnTo>
                  <a:pt x="9027139" y="4544020"/>
                </a:lnTo>
                <a:lnTo>
                  <a:pt x="9072829" y="4390281"/>
                </a:lnTo>
                <a:lnTo>
                  <a:pt x="9015270" y="4390281"/>
                </a:lnTo>
                <a:cubicBezTo>
                  <a:pt x="9007109" y="4427874"/>
                  <a:pt x="9001292" y="4459524"/>
                  <a:pt x="8997820" y="4485233"/>
                </a:cubicBezTo>
                <a:cubicBezTo>
                  <a:pt x="8996669" y="4468963"/>
                  <a:pt x="8991597" y="4437312"/>
                  <a:pt x="8982602" y="4390281"/>
                </a:cubicBezTo>
                <a:close/>
                <a:moveTo>
                  <a:pt x="8501181" y="4390281"/>
                </a:moveTo>
                <a:lnTo>
                  <a:pt x="8501181" y="4631233"/>
                </a:lnTo>
                <a:lnTo>
                  <a:pt x="8553568" y="4631233"/>
                </a:lnTo>
                <a:lnTo>
                  <a:pt x="8553568" y="4521696"/>
                </a:lnTo>
                <a:lnTo>
                  <a:pt x="8586161" y="4631233"/>
                </a:lnTo>
                <a:lnTo>
                  <a:pt x="8641079" y="4631233"/>
                </a:lnTo>
                <a:lnTo>
                  <a:pt x="8641079" y="4390281"/>
                </a:lnTo>
                <a:lnTo>
                  <a:pt x="8588691" y="4390281"/>
                </a:lnTo>
                <a:lnTo>
                  <a:pt x="8588691" y="4498776"/>
                </a:lnTo>
                <a:lnTo>
                  <a:pt x="8553568" y="4390281"/>
                </a:lnTo>
                <a:close/>
                <a:moveTo>
                  <a:pt x="8090303" y="4390281"/>
                </a:moveTo>
                <a:lnTo>
                  <a:pt x="8058342" y="4631233"/>
                </a:lnTo>
                <a:lnTo>
                  <a:pt x="8123120" y="4631233"/>
                </a:lnTo>
                <a:lnTo>
                  <a:pt x="8126887" y="4587924"/>
                </a:lnTo>
                <a:lnTo>
                  <a:pt x="8149300" y="4587924"/>
                </a:lnTo>
                <a:lnTo>
                  <a:pt x="8152662" y="4631233"/>
                </a:lnTo>
                <a:lnTo>
                  <a:pt x="8216696" y="4631233"/>
                </a:lnTo>
                <a:lnTo>
                  <a:pt x="8180865" y="4390281"/>
                </a:lnTo>
                <a:close/>
                <a:moveTo>
                  <a:pt x="7310556" y="4390281"/>
                </a:moveTo>
                <a:lnTo>
                  <a:pt x="7310556" y="4631233"/>
                </a:lnTo>
                <a:lnTo>
                  <a:pt x="7419200" y="4631233"/>
                </a:lnTo>
                <a:lnTo>
                  <a:pt x="7419200" y="4583013"/>
                </a:lnTo>
                <a:lnTo>
                  <a:pt x="7373212" y="4583013"/>
                </a:lnTo>
                <a:lnTo>
                  <a:pt x="7373212" y="4530030"/>
                </a:lnTo>
                <a:lnTo>
                  <a:pt x="7412354" y="4530030"/>
                </a:lnTo>
                <a:lnTo>
                  <a:pt x="7412354" y="4484191"/>
                </a:lnTo>
                <a:lnTo>
                  <a:pt x="7373212" y="4484191"/>
                </a:lnTo>
                <a:lnTo>
                  <a:pt x="7373212" y="4438501"/>
                </a:lnTo>
                <a:lnTo>
                  <a:pt x="7415033" y="4438501"/>
                </a:lnTo>
                <a:lnTo>
                  <a:pt x="7415033" y="4390281"/>
                </a:lnTo>
                <a:close/>
                <a:moveTo>
                  <a:pt x="6867643" y="4390281"/>
                </a:moveTo>
                <a:lnTo>
                  <a:pt x="6903846" y="4631233"/>
                </a:lnTo>
                <a:lnTo>
                  <a:pt x="6999021" y="4631233"/>
                </a:lnTo>
                <a:lnTo>
                  <a:pt x="7030908" y="4390281"/>
                </a:lnTo>
                <a:lnTo>
                  <a:pt x="6964828" y="4390281"/>
                </a:lnTo>
                <a:lnTo>
                  <a:pt x="6960477" y="4435087"/>
                </a:lnTo>
                <a:cubicBezTo>
                  <a:pt x="6956842" y="4471099"/>
                  <a:pt x="6953405" y="4512321"/>
                  <a:pt x="6950168" y="4558754"/>
                </a:cubicBezTo>
                <a:cubicBezTo>
                  <a:pt x="6946885" y="4512811"/>
                  <a:pt x="6941403" y="4456653"/>
                  <a:pt x="6933723" y="4390281"/>
                </a:cubicBezTo>
                <a:close/>
                <a:moveTo>
                  <a:pt x="6480578" y="4390281"/>
                </a:moveTo>
                <a:lnTo>
                  <a:pt x="6448617" y="4631233"/>
                </a:lnTo>
                <a:lnTo>
                  <a:pt x="6513395" y="4631233"/>
                </a:lnTo>
                <a:lnTo>
                  <a:pt x="6517162" y="4587924"/>
                </a:lnTo>
                <a:lnTo>
                  <a:pt x="6539575" y="4587924"/>
                </a:lnTo>
                <a:lnTo>
                  <a:pt x="6542937" y="4631233"/>
                </a:lnTo>
                <a:lnTo>
                  <a:pt x="6606971" y="4631233"/>
                </a:lnTo>
                <a:lnTo>
                  <a:pt x="6571140" y="4390281"/>
                </a:lnTo>
                <a:close/>
                <a:moveTo>
                  <a:pt x="6015156" y="4390281"/>
                </a:moveTo>
                <a:lnTo>
                  <a:pt x="6015156" y="4631233"/>
                </a:lnTo>
                <a:lnTo>
                  <a:pt x="6077812" y="4631233"/>
                </a:lnTo>
                <a:lnTo>
                  <a:pt x="6077812" y="4530030"/>
                </a:lnTo>
                <a:lnTo>
                  <a:pt x="6096565" y="4530030"/>
                </a:lnTo>
                <a:lnTo>
                  <a:pt x="6096565" y="4631233"/>
                </a:lnTo>
                <a:lnTo>
                  <a:pt x="6159221" y="4631233"/>
                </a:lnTo>
                <a:lnTo>
                  <a:pt x="6159221" y="4390281"/>
                </a:lnTo>
                <a:lnTo>
                  <a:pt x="6096565" y="4390281"/>
                </a:lnTo>
                <a:lnTo>
                  <a:pt x="6096565" y="4476452"/>
                </a:lnTo>
                <a:lnTo>
                  <a:pt x="6077812" y="4476452"/>
                </a:lnTo>
                <a:lnTo>
                  <a:pt x="6077812" y="4390281"/>
                </a:lnTo>
                <a:close/>
                <a:moveTo>
                  <a:pt x="5223688" y="4390281"/>
                </a:moveTo>
                <a:lnTo>
                  <a:pt x="5223688" y="4532858"/>
                </a:lnTo>
                <a:cubicBezTo>
                  <a:pt x="5223688" y="4560044"/>
                  <a:pt x="5224184" y="4577878"/>
                  <a:pt x="5225176" y="4586362"/>
                </a:cubicBezTo>
                <a:cubicBezTo>
                  <a:pt x="5226169" y="4594845"/>
                  <a:pt x="5229393" y="4602906"/>
                  <a:pt x="5234850" y="4610546"/>
                </a:cubicBezTo>
                <a:cubicBezTo>
                  <a:pt x="5240307" y="4618186"/>
                  <a:pt x="5248543" y="4624387"/>
                  <a:pt x="5259555" y="4629150"/>
                </a:cubicBezTo>
                <a:cubicBezTo>
                  <a:pt x="5270569" y="4633912"/>
                  <a:pt x="5283269" y="4636293"/>
                  <a:pt x="5297655" y="4636293"/>
                </a:cubicBezTo>
                <a:cubicBezTo>
                  <a:pt x="5310653" y="4636293"/>
                  <a:pt x="5321939" y="4634284"/>
                  <a:pt x="5331514" y="4630266"/>
                </a:cubicBezTo>
                <a:cubicBezTo>
                  <a:pt x="5341088" y="4626247"/>
                  <a:pt x="5348803" y="4620344"/>
                  <a:pt x="5354657" y="4612555"/>
                </a:cubicBezTo>
                <a:cubicBezTo>
                  <a:pt x="5360510" y="4604767"/>
                  <a:pt x="5364033" y="4597176"/>
                  <a:pt x="5365223" y="4589785"/>
                </a:cubicBezTo>
                <a:cubicBezTo>
                  <a:pt x="5366414" y="4582393"/>
                  <a:pt x="5367009" y="4569569"/>
                  <a:pt x="5367009" y="4551313"/>
                </a:cubicBezTo>
                <a:lnTo>
                  <a:pt x="5367009" y="4390281"/>
                </a:lnTo>
                <a:lnTo>
                  <a:pt x="5304353" y="4390281"/>
                </a:lnTo>
                <a:lnTo>
                  <a:pt x="5304353" y="4567832"/>
                </a:lnTo>
                <a:cubicBezTo>
                  <a:pt x="5304353" y="4579838"/>
                  <a:pt x="5303782" y="4587453"/>
                  <a:pt x="5302641" y="4590678"/>
                </a:cubicBezTo>
                <a:cubicBezTo>
                  <a:pt x="5301500" y="4593902"/>
                  <a:pt x="5298945" y="4595514"/>
                  <a:pt x="5294977" y="4595514"/>
                </a:cubicBezTo>
                <a:cubicBezTo>
                  <a:pt x="5291504" y="4595514"/>
                  <a:pt x="5289197" y="4594051"/>
                  <a:pt x="5288056" y="4591124"/>
                </a:cubicBezTo>
                <a:cubicBezTo>
                  <a:pt x="5286915" y="4588197"/>
                  <a:pt x="5286345" y="4581475"/>
                  <a:pt x="5286345" y="4570958"/>
                </a:cubicBezTo>
                <a:lnTo>
                  <a:pt x="5286345" y="4390281"/>
                </a:lnTo>
                <a:close/>
                <a:moveTo>
                  <a:pt x="4353043" y="4390281"/>
                </a:moveTo>
                <a:lnTo>
                  <a:pt x="4397096" y="4544020"/>
                </a:lnTo>
                <a:lnTo>
                  <a:pt x="4397096" y="4631233"/>
                </a:lnTo>
                <a:lnTo>
                  <a:pt x="4455139" y="4631233"/>
                </a:lnTo>
                <a:lnTo>
                  <a:pt x="4455139" y="4544020"/>
                </a:lnTo>
                <a:lnTo>
                  <a:pt x="4500830" y="4390281"/>
                </a:lnTo>
                <a:lnTo>
                  <a:pt x="4443270" y="4390281"/>
                </a:lnTo>
                <a:cubicBezTo>
                  <a:pt x="4435109" y="4427874"/>
                  <a:pt x="4429293" y="4459524"/>
                  <a:pt x="4425820" y="4485233"/>
                </a:cubicBezTo>
                <a:cubicBezTo>
                  <a:pt x="4424670" y="4468963"/>
                  <a:pt x="4419597" y="4437312"/>
                  <a:pt x="4410603" y="4390281"/>
                </a:cubicBezTo>
                <a:close/>
                <a:moveTo>
                  <a:pt x="3138606" y="4390281"/>
                </a:moveTo>
                <a:lnTo>
                  <a:pt x="3138606" y="4631233"/>
                </a:lnTo>
                <a:lnTo>
                  <a:pt x="3217634" y="4631233"/>
                </a:lnTo>
                <a:cubicBezTo>
                  <a:pt x="3232616" y="4631233"/>
                  <a:pt x="3243827" y="4630415"/>
                  <a:pt x="3251269" y="4628778"/>
                </a:cubicBezTo>
                <a:cubicBezTo>
                  <a:pt x="3258711" y="4627140"/>
                  <a:pt x="3264961" y="4624263"/>
                  <a:pt x="3270021" y="4620146"/>
                </a:cubicBezTo>
                <a:cubicBezTo>
                  <a:pt x="3275081" y="4616028"/>
                  <a:pt x="3278629" y="4610323"/>
                  <a:pt x="3280662" y="4603030"/>
                </a:cubicBezTo>
                <a:cubicBezTo>
                  <a:pt x="3282696" y="4595738"/>
                  <a:pt x="3283713" y="4581277"/>
                  <a:pt x="3283713" y="4559647"/>
                </a:cubicBezTo>
                <a:lnTo>
                  <a:pt x="3283713" y="4475261"/>
                </a:lnTo>
                <a:cubicBezTo>
                  <a:pt x="3283713" y="4452441"/>
                  <a:pt x="3283019" y="4437137"/>
                  <a:pt x="3281630" y="4429348"/>
                </a:cubicBezTo>
                <a:cubicBezTo>
                  <a:pt x="3280241" y="4421559"/>
                  <a:pt x="3276768" y="4414490"/>
                  <a:pt x="3271212" y="4408140"/>
                </a:cubicBezTo>
                <a:cubicBezTo>
                  <a:pt x="3265656" y="4401790"/>
                  <a:pt x="3257545" y="4397226"/>
                  <a:pt x="3246878" y="4394448"/>
                </a:cubicBezTo>
                <a:cubicBezTo>
                  <a:pt x="3236212" y="4391670"/>
                  <a:pt x="3215749" y="4390281"/>
                  <a:pt x="3185487" y="4390281"/>
                </a:cubicBezTo>
                <a:close/>
                <a:moveTo>
                  <a:pt x="4857124" y="4385220"/>
                </a:moveTo>
                <a:cubicBezTo>
                  <a:pt x="4843531" y="4385220"/>
                  <a:pt x="4831625" y="4387453"/>
                  <a:pt x="4821405" y="4391918"/>
                </a:cubicBezTo>
                <a:cubicBezTo>
                  <a:pt x="4811186" y="4396382"/>
                  <a:pt x="4803076" y="4402782"/>
                  <a:pt x="4797072" y="4411116"/>
                </a:cubicBezTo>
                <a:cubicBezTo>
                  <a:pt x="4791069" y="4419451"/>
                  <a:pt x="4787497" y="4428653"/>
                  <a:pt x="4786357" y="4438724"/>
                </a:cubicBezTo>
                <a:cubicBezTo>
                  <a:pt x="4785215" y="4448795"/>
                  <a:pt x="4784646" y="4465935"/>
                  <a:pt x="4784646" y="4490144"/>
                </a:cubicBezTo>
                <a:lnTo>
                  <a:pt x="4784646" y="4531370"/>
                </a:lnTo>
                <a:cubicBezTo>
                  <a:pt x="4784646" y="4556174"/>
                  <a:pt x="4785240" y="4573538"/>
                  <a:pt x="4786431" y="4583459"/>
                </a:cubicBezTo>
                <a:cubicBezTo>
                  <a:pt x="4787622" y="4593381"/>
                  <a:pt x="4791342" y="4602559"/>
                  <a:pt x="4797593" y="4610993"/>
                </a:cubicBezTo>
                <a:cubicBezTo>
                  <a:pt x="4803844" y="4619426"/>
                  <a:pt x="4812104" y="4625751"/>
                  <a:pt x="4822373" y="4629968"/>
                </a:cubicBezTo>
                <a:cubicBezTo>
                  <a:pt x="4832642" y="4634185"/>
                  <a:pt x="4844226" y="4636293"/>
                  <a:pt x="4857124" y="4636293"/>
                </a:cubicBezTo>
                <a:cubicBezTo>
                  <a:pt x="4870717" y="4636293"/>
                  <a:pt x="4882623" y="4634061"/>
                  <a:pt x="4892843" y="4629596"/>
                </a:cubicBezTo>
                <a:cubicBezTo>
                  <a:pt x="4903063" y="4625131"/>
                  <a:pt x="4911174" y="4618732"/>
                  <a:pt x="4917176" y="4610397"/>
                </a:cubicBezTo>
                <a:cubicBezTo>
                  <a:pt x="4923179" y="4602063"/>
                  <a:pt x="4926751" y="4592860"/>
                  <a:pt x="4927892" y="4582790"/>
                </a:cubicBezTo>
                <a:cubicBezTo>
                  <a:pt x="4929033" y="4572719"/>
                  <a:pt x="4929603" y="4555579"/>
                  <a:pt x="4929603" y="4531370"/>
                </a:cubicBezTo>
                <a:lnTo>
                  <a:pt x="4929603" y="4490144"/>
                </a:lnTo>
                <a:cubicBezTo>
                  <a:pt x="4929603" y="4465339"/>
                  <a:pt x="4929008" y="4447976"/>
                  <a:pt x="4927817" y="4438054"/>
                </a:cubicBezTo>
                <a:cubicBezTo>
                  <a:pt x="4926627" y="4428132"/>
                  <a:pt x="4922907" y="4418955"/>
                  <a:pt x="4916655" y="4410521"/>
                </a:cubicBezTo>
                <a:cubicBezTo>
                  <a:pt x="4910405" y="4402088"/>
                  <a:pt x="4902145" y="4395762"/>
                  <a:pt x="4891876" y="4391546"/>
                </a:cubicBezTo>
                <a:cubicBezTo>
                  <a:pt x="4881607" y="4387329"/>
                  <a:pt x="4870023" y="4385220"/>
                  <a:pt x="4857124" y="4385220"/>
                </a:cubicBezTo>
                <a:close/>
                <a:moveTo>
                  <a:pt x="3656974" y="4385220"/>
                </a:moveTo>
                <a:cubicBezTo>
                  <a:pt x="3643381" y="4385220"/>
                  <a:pt x="3631475" y="4387453"/>
                  <a:pt x="3621255" y="4391918"/>
                </a:cubicBezTo>
                <a:cubicBezTo>
                  <a:pt x="3611036" y="4396382"/>
                  <a:pt x="3602925" y="4402782"/>
                  <a:pt x="3596922" y="4411116"/>
                </a:cubicBezTo>
                <a:cubicBezTo>
                  <a:pt x="3590920" y="4419451"/>
                  <a:pt x="3587347" y="4428653"/>
                  <a:pt x="3586207" y="4438724"/>
                </a:cubicBezTo>
                <a:cubicBezTo>
                  <a:pt x="3585066" y="4448795"/>
                  <a:pt x="3584495" y="4465935"/>
                  <a:pt x="3584495" y="4490144"/>
                </a:cubicBezTo>
                <a:lnTo>
                  <a:pt x="3584495" y="4531370"/>
                </a:lnTo>
                <a:cubicBezTo>
                  <a:pt x="3584495" y="4556174"/>
                  <a:pt x="3585090" y="4573538"/>
                  <a:pt x="3586281" y="4583459"/>
                </a:cubicBezTo>
                <a:cubicBezTo>
                  <a:pt x="3587472" y="4593381"/>
                  <a:pt x="3591192" y="4602559"/>
                  <a:pt x="3597443" y="4610993"/>
                </a:cubicBezTo>
                <a:cubicBezTo>
                  <a:pt x="3603694" y="4619426"/>
                  <a:pt x="3611954" y="4625751"/>
                  <a:pt x="3622223" y="4629968"/>
                </a:cubicBezTo>
                <a:cubicBezTo>
                  <a:pt x="3632492" y="4634185"/>
                  <a:pt x="3644076" y="4636293"/>
                  <a:pt x="3656974" y="4636293"/>
                </a:cubicBezTo>
                <a:cubicBezTo>
                  <a:pt x="3670567" y="4636293"/>
                  <a:pt x="3682474" y="4634061"/>
                  <a:pt x="3692693" y="4629596"/>
                </a:cubicBezTo>
                <a:cubicBezTo>
                  <a:pt x="3702913" y="4625131"/>
                  <a:pt x="3711024" y="4618732"/>
                  <a:pt x="3717027" y="4610397"/>
                </a:cubicBezTo>
                <a:cubicBezTo>
                  <a:pt x="3723029" y="4602063"/>
                  <a:pt x="3726601" y="4592860"/>
                  <a:pt x="3727742" y="4582790"/>
                </a:cubicBezTo>
                <a:cubicBezTo>
                  <a:pt x="3728883" y="4572719"/>
                  <a:pt x="3729454" y="4555579"/>
                  <a:pt x="3729454" y="4531370"/>
                </a:cubicBezTo>
                <a:lnTo>
                  <a:pt x="3729454" y="4490144"/>
                </a:lnTo>
                <a:cubicBezTo>
                  <a:pt x="3729454" y="4465339"/>
                  <a:pt x="3728858" y="4447976"/>
                  <a:pt x="3727668" y="4438054"/>
                </a:cubicBezTo>
                <a:cubicBezTo>
                  <a:pt x="3726477" y="4428132"/>
                  <a:pt x="3722756" y="4418955"/>
                  <a:pt x="3716505" y="4410521"/>
                </a:cubicBezTo>
                <a:cubicBezTo>
                  <a:pt x="3710255" y="4402088"/>
                  <a:pt x="3701995" y="4395762"/>
                  <a:pt x="3691726" y="4391546"/>
                </a:cubicBezTo>
                <a:cubicBezTo>
                  <a:pt x="3681457" y="4387329"/>
                  <a:pt x="3669873" y="4385220"/>
                  <a:pt x="3656974" y="4385220"/>
                </a:cubicBezTo>
                <a:close/>
                <a:moveTo>
                  <a:pt x="3673281" y="1876359"/>
                </a:moveTo>
                <a:cubicBezTo>
                  <a:pt x="3699915" y="2211589"/>
                  <a:pt x="3726458" y="2493061"/>
                  <a:pt x="3752910" y="2720773"/>
                </a:cubicBezTo>
                <a:lnTo>
                  <a:pt x="3572948" y="2720773"/>
                </a:lnTo>
                <a:cubicBezTo>
                  <a:pt x="3586582" y="2542797"/>
                  <a:pt x="3620026" y="2261325"/>
                  <a:pt x="3673281" y="1876359"/>
                </a:cubicBezTo>
                <a:close/>
                <a:moveTo>
                  <a:pt x="9395505" y="1726103"/>
                </a:moveTo>
                <a:cubicBezTo>
                  <a:pt x="9427792" y="1726103"/>
                  <a:pt x="9449109" y="1739142"/>
                  <a:pt x="9459457" y="1765220"/>
                </a:cubicBezTo>
                <a:cubicBezTo>
                  <a:pt x="9469806" y="1791297"/>
                  <a:pt x="9474980" y="1851110"/>
                  <a:pt x="9474980" y="1944657"/>
                </a:cubicBezTo>
                <a:lnTo>
                  <a:pt x="9474980" y="2868545"/>
                </a:lnTo>
                <a:cubicBezTo>
                  <a:pt x="9474980" y="2986928"/>
                  <a:pt x="9470012" y="3061850"/>
                  <a:pt x="9460078" y="3093308"/>
                </a:cubicBezTo>
                <a:cubicBezTo>
                  <a:pt x="9450144" y="3124767"/>
                  <a:pt x="9427377" y="3140496"/>
                  <a:pt x="9391780" y="3140496"/>
                </a:cubicBezTo>
                <a:cubicBezTo>
                  <a:pt x="9357010" y="3140496"/>
                  <a:pt x="9334864" y="3126836"/>
                  <a:pt x="9325345" y="3099517"/>
                </a:cubicBezTo>
                <a:cubicBezTo>
                  <a:pt x="9315824" y="3072198"/>
                  <a:pt x="9311064" y="3000174"/>
                  <a:pt x="9311064" y="2883447"/>
                </a:cubicBezTo>
                <a:lnTo>
                  <a:pt x="9311064" y="1944657"/>
                </a:lnTo>
                <a:cubicBezTo>
                  <a:pt x="9311064" y="1841175"/>
                  <a:pt x="9318308" y="1778879"/>
                  <a:pt x="9332795" y="1757769"/>
                </a:cubicBezTo>
                <a:cubicBezTo>
                  <a:pt x="9347283" y="1736658"/>
                  <a:pt x="9368186" y="1726103"/>
                  <a:pt x="9395505" y="1726103"/>
                </a:cubicBezTo>
                <a:close/>
                <a:moveTo>
                  <a:pt x="10186373" y="1428075"/>
                </a:moveTo>
                <a:lnTo>
                  <a:pt x="10186373" y="2617705"/>
                </a:lnTo>
                <a:cubicBezTo>
                  <a:pt x="10186373" y="2844537"/>
                  <a:pt x="10190513" y="2993344"/>
                  <a:pt x="10198791" y="3064126"/>
                </a:cubicBezTo>
                <a:cubicBezTo>
                  <a:pt x="10207069" y="3134908"/>
                  <a:pt x="10233975" y="3202172"/>
                  <a:pt x="10279507" y="3265917"/>
                </a:cubicBezTo>
                <a:cubicBezTo>
                  <a:pt x="10325039" y="3329661"/>
                  <a:pt x="10393751" y="3381402"/>
                  <a:pt x="10485643" y="3421139"/>
                </a:cubicBezTo>
                <a:cubicBezTo>
                  <a:pt x="10577535" y="3460876"/>
                  <a:pt x="10683501" y="3480745"/>
                  <a:pt x="10803540" y="3480745"/>
                </a:cubicBezTo>
                <a:cubicBezTo>
                  <a:pt x="10911989" y="3480745"/>
                  <a:pt x="11006158" y="3463981"/>
                  <a:pt x="11086046" y="3430452"/>
                </a:cubicBezTo>
                <a:cubicBezTo>
                  <a:pt x="11165934" y="3396925"/>
                  <a:pt x="11230300" y="3347667"/>
                  <a:pt x="11279143" y="3282680"/>
                </a:cubicBezTo>
                <a:cubicBezTo>
                  <a:pt x="11327987" y="3217694"/>
                  <a:pt x="11357376" y="3154362"/>
                  <a:pt x="11367310" y="3092688"/>
                </a:cubicBezTo>
                <a:cubicBezTo>
                  <a:pt x="11377244" y="3031012"/>
                  <a:pt x="11382211" y="2924011"/>
                  <a:pt x="11382211" y="2771686"/>
                </a:cubicBezTo>
                <a:lnTo>
                  <a:pt x="11382211" y="1428075"/>
                </a:lnTo>
                <a:lnTo>
                  <a:pt x="10859420" y="1428075"/>
                </a:lnTo>
                <a:lnTo>
                  <a:pt x="10859420" y="2909524"/>
                </a:lnTo>
                <a:cubicBezTo>
                  <a:pt x="10859420" y="3009695"/>
                  <a:pt x="10854660" y="3073232"/>
                  <a:pt x="10845140" y="3100138"/>
                </a:cubicBezTo>
                <a:cubicBezTo>
                  <a:pt x="10835619" y="3127044"/>
                  <a:pt x="10814302" y="3140496"/>
                  <a:pt x="10781188" y="3140496"/>
                </a:cubicBezTo>
                <a:cubicBezTo>
                  <a:pt x="10752213" y="3140496"/>
                  <a:pt x="10732965" y="3128285"/>
                  <a:pt x="10723445" y="3103863"/>
                </a:cubicBezTo>
                <a:cubicBezTo>
                  <a:pt x="10713924" y="3079441"/>
                  <a:pt x="10709164" y="3023354"/>
                  <a:pt x="10709164" y="2935602"/>
                </a:cubicBezTo>
                <a:lnTo>
                  <a:pt x="10709164" y="1428075"/>
                </a:lnTo>
                <a:close/>
                <a:moveTo>
                  <a:pt x="7483813" y="1428075"/>
                </a:moveTo>
                <a:lnTo>
                  <a:pt x="7851381" y="2710838"/>
                </a:lnTo>
                <a:lnTo>
                  <a:pt x="7851381" y="3438524"/>
                </a:lnTo>
                <a:lnTo>
                  <a:pt x="8335677" y="3438524"/>
                </a:lnTo>
                <a:lnTo>
                  <a:pt x="8335677" y="2710838"/>
                </a:lnTo>
                <a:lnTo>
                  <a:pt x="8716905" y="1428075"/>
                </a:lnTo>
                <a:lnTo>
                  <a:pt x="8236645" y="1428075"/>
                </a:lnTo>
                <a:cubicBezTo>
                  <a:pt x="8168554" y="1741742"/>
                  <a:pt x="8120021" y="2005828"/>
                  <a:pt x="8091046" y="2220333"/>
                </a:cubicBezTo>
                <a:cubicBezTo>
                  <a:pt x="8081447" y="2084578"/>
                  <a:pt x="8039124" y="1820492"/>
                  <a:pt x="7964073" y="1428075"/>
                </a:cubicBezTo>
                <a:close/>
                <a:moveTo>
                  <a:pt x="5802799" y="1428075"/>
                </a:moveTo>
                <a:lnTo>
                  <a:pt x="5802799" y="3438524"/>
                </a:lnTo>
                <a:lnTo>
                  <a:pt x="6325591" y="3438524"/>
                </a:lnTo>
                <a:lnTo>
                  <a:pt x="6325591" y="2576726"/>
                </a:lnTo>
                <a:lnTo>
                  <a:pt x="6537315" y="3438524"/>
                </a:lnTo>
                <a:lnTo>
                  <a:pt x="7077491" y="3438524"/>
                </a:lnTo>
                <a:lnTo>
                  <a:pt x="6749039" y="2335820"/>
                </a:lnTo>
                <a:lnTo>
                  <a:pt x="7048930" y="1428075"/>
                </a:lnTo>
                <a:lnTo>
                  <a:pt x="6558425" y="1428075"/>
                </a:lnTo>
                <a:lnTo>
                  <a:pt x="6325591" y="2209157"/>
                </a:lnTo>
                <a:lnTo>
                  <a:pt x="6325591" y="1428075"/>
                </a:lnTo>
                <a:close/>
                <a:moveTo>
                  <a:pt x="4421674" y="1428075"/>
                </a:moveTo>
                <a:lnTo>
                  <a:pt x="4421674" y="3438524"/>
                </a:lnTo>
                <a:lnTo>
                  <a:pt x="4858783" y="3438524"/>
                </a:lnTo>
                <a:lnTo>
                  <a:pt x="4858783" y="2524571"/>
                </a:lnTo>
                <a:lnTo>
                  <a:pt x="5130733" y="3438524"/>
                </a:lnTo>
                <a:lnTo>
                  <a:pt x="5588952" y="3438524"/>
                </a:lnTo>
                <a:lnTo>
                  <a:pt x="5588952" y="1428075"/>
                </a:lnTo>
                <a:lnTo>
                  <a:pt x="5151844" y="1428075"/>
                </a:lnTo>
                <a:lnTo>
                  <a:pt x="5151844" y="2333336"/>
                </a:lnTo>
                <a:lnTo>
                  <a:pt x="4858783" y="1428075"/>
                </a:lnTo>
                <a:close/>
                <a:moveTo>
                  <a:pt x="3274357" y="1428075"/>
                </a:moveTo>
                <a:lnTo>
                  <a:pt x="3007684" y="3438524"/>
                </a:lnTo>
                <a:lnTo>
                  <a:pt x="3548171" y="3438524"/>
                </a:lnTo>
                <a:lnTo>
                  <a:pt x="3579604" y="3077165"/>
                </a:lnTo>
                <a:lnTo>
                  <a:pt x="3766608" y="3077165"/>
                </a:lnTo>
                <a:lnTo>
                  <a:pt x="3794665" y="3438524"/>
                </a:lnTo>
                <a:lnTo>
                  <a:pt x="4328943" y="3438524"/>
                </a:lnTo>
                <a:lnTo>
                  <a:pt x="4029984" y="1428075"/>
                </a:lnTo>
                <a:close/>
                <a:moveTo>
                  <a:pt x="1716575" y="1428075"/>
                </a:moveTo>
                <a:lnTo>
                  <a:pt x="1716575" y="3438524"/>
                </a:lnTo>
                <a:lnTo>
                  <a:pt x="2239366" y="3438524"/>
                </a:lnTo>
                <a:lnTo>
                  <a:pt x="2239366" y="2594111"/>
                </a:lnTo>
                <a:lnTo>
                  <a:pt x="2395831" y="2594111"/>
                </a:lnTo>
                <a:lnTo>
                  <a:pt x="2395831" y="3438524"/>
                </a:lnTo>
                <a:lnTo>
                  <a:pt x="2918622" y="3438524"/>
                </a:lnTo>
                <a:lnTo>
                  <a:pt x="2918622" y="1428075"/>
                </a:lnTo>
                <a:lnTo>
                  <a:pt x="2395831" y="1428075"/>
                </a:lnTo>
                <a:lnTo>
                  <a:pt x="2395831" y="2147068"/>
                </a:lnTo>
                <a:lnTo>
                  <a:pt x="2239366" y="2147068"/>
                </a:lnTo>
                <a:lnTo>
                  <a:pt x="2239366" y="1428075"/>
                </a:lnTo>
                <a:close/>
                <a:moveTo>
                  <a:pt x="455591" y="1428075"/>
                </a:moveTo>
                <a:lnTo>
                  <a:pt x="455591" y="1830413"/>
                </a:lnTo>
                <a:lnTo>
                  <a:pt x="764795" y="1830413"/>
                </a:lnTo>
                <a:lnTo>
                  <a:pt x="764795" y="3438524"/>
                </a:lnTo>
                <a:lnTo>
                  <a:pt x="1287587" y="3438524"/>
                </a:lnTo>
                <a:lnTo>
                  <a:pt x="1287587" y="1830413"/>
                </a:lnTo>
                <a:lnTo>
                  <a:pt x="1598033" y="1830413"/>
                </a:lnTo>
                <a:lnTo>
                  <a:pt x="1598033" y="1428075"/>
                </a:lnTo>
                <a:close/>
                <a:moveTo>
                  <a:pt x="9393022" y="1385854"/>
                </a:moveTo>
                <a:cubicBezTo>
                  <a:pt x="9279605" y="1385854"/>
                  <a:pt x="9180262" y="1404481"/>
                  <a:pt x="9094994" y="1441735"/>
                </a:cubicBezTo>
                <a:cubicBezTo>
                  <a:pt x="9009724" y="1478988"/>
                  <a:pt x="8942047" y="1532385"/>
                  <a:pt x="8891962" y="1601925"/>
                </a:cubicBezTo>
                <a:cubicBezTo>
                  <a:pt x="8841876" y="1671465"/>
                  <a:pt x="8812073" y="1748248"/>
                  <a:pt x="8802553" y="1832276"/>
                </a:cubicBezTo>
                <a:cubicBezTo>
                  <a:pt x="8793033" y="1916303"/>
                  <a:pt x="8788273" y="2059316"/>
                  <a:pt x="8788273" y="2261312"/>
                </a:cubicBezTo>
                <a:lnTo>
                  <a:pt x="8788273" y="2605287"/>
                </a:lnTo>
                <a:cubicBezTo>
                  <a:pt x="8788273" y="2812251"/>
                  <a:pt x="8793240" y="2957126"/>
                  <a:pt x="8803174" y="3039912"/>
                </a:cubicBezTo>
                <a:cubicBezTo>
                  <a:pt x="8813108" y="3122697"/>
                  <a:pt x="8844153" y="3199274"/>
                  <a:pt x="8896308" y="3269642"/>
                </a:cubicBezTo>
                <a:cubicBezTo>
                  <a:pt x="8948463" y="3340010"/>
                  <a:pt x="9017382" y="3392785"/>
                  <a:pt x="9103065" y="3427969"/>
                </a:cubicBezTo>
                <a:cubicBezTo>
                  <a:pt x="9188748" y="3463153"/>
                  <a:pt x="9285400" y="3480745"/>
                  <a:pt x="9393022" y="3480745"/>
                </a:cubicBezTo>
                <a:cubicBezTo>
                  <a:pt x="9506438" y="3480745"/>
                  <a:pt x="9605781" y="3462118"/>
                  <a:pt x="9691050" y="3424864"/>
                </a:cubicBezTo>
                <a:cubicBezTo>
                  <a:pt x="9776319" y="3387611"/>
                  <a:pt x="9843996" y="3334215"/>
                  <a:pt x="9894081" y="3264674"/>
                </a:cubicBezTo>
                <a:cubicBezTo>
                  <a:pt x="9944167" y="3195135"/>
                  <a:pt x="9973970" y="3118351"/>
                  <a:pt x="9983490" y="3034323"/>
                </a:cubicBezTo>
                <a:cubicBezTo>
                  <a:pt x="9993010" y="2950296"/>
                  <a:pt x="9997770" y="2807284"/>
                  <a:pt x="9997770" y="2605287"/>
                </a:cubicBezTo>
                <a:lnTo>
                  <a:pt x="9997770" y="2261312"/>
                </a:lnTo>
                <a:cubicBezTo>
                  <a:pt x="9997770" y="2054348"/>
                  <a:pt x="9992803" y="1909474"/>
                  <a:pt x="9982869" y="1826688"/>
                </a:cubicBezTo>
                <a:cubicBezTo>
                  <a:pt x="9972935" y="1743902"/>
                  <a:pt x="9941890" y="1667325"/>
                  <a:pt x="9889735" y="1596958"/>
                </a:cubicBezTo>
                <a:cubicBezTo>
                  <a:pt x="9837580" y="1526590"/>
                  <a:pt x="9768661" y="1473814"/>
                  <a:pt x="9682978" y="1438630"/>
                </a:cubicBezTo>
                <a:cubicBezTo>
                  <a:pt x="9597295" y="1403446"/>
                  <a:pt x="9500643" y="1385854"/>
                  <a:pt x="9393022" y="138585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c8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Google Shape;409;p49"/>
          <p:cNvSpPr/>
          <p:nvPr/>
        </p:nvSpPr>
        <p:spPr>
          <a:xfrm>
            <a:off x="12588120" y="2018880"/>
            <a:ext cx="219960" cy="2461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410;p49"/>
          <p:cNvSpPr/>
          <p:nvPr/>
        </p:nvSpPr>
        <p:spPr>
          <a:xfrm>
            <a:off x="13533120" y="-2437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41;p30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242;p3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243;p30"/>
          <p:cNvSpPr/>
          <p:nvPr/>
        </p:nvSpPr>
        <p:spPr>
          <a:xfrm>
            <a:off x="165600" y="2116800"/>
            <a:ext cx="4087800" cy="2781360"/>
          </a:xfrm>
          <a:custGeom>
            <a:avLst/>
            <a:gdLst>
              <a:gd name="textAreaLeft" fmla="*/ 0 w 4087800"/>
              <a:gd name="textAreaRight" fmla="*/ 4088160 w 4087800"/>
              <a:gd name="textAreaTop" fmla="*/ 0 h 2781360"/>
              <a:gd name="textAreaBottom" fmla="*/ 2781720 h 2781360"/>
            </a:gdLst>
            <a:ahLst/>
            <a:cxnLst/>
            <a:rect l="textAreaLeft" t="textAreaTop" r="textAreaRight" b="textAreaBottom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rgbClr val="d8d8d8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244;p30"/>
          <p:cNvSpPr/>
          <p:nvPr/>
        </p:nvSpPr>
        <p:spPr>
          <a:xfrm>
            <a:off x="311760" y="2038320"/>
            <a:ext cx="3795480" cy="2781360"/>
          </a:xfrm>
          <a:prstGeom prst="rect">
            <a:avLst/>
          </a:prstGeom>
          <a:solidFill>
            <a:schemeClr val="lt1"/>
          </a:solidFill>
          <a:ln w="0">
            <a:noFill/>
          </a:ln>
          <a:effectLst>
            <a:outerShdw algn="ctr" blurRad="6336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THE EARLY LIGHT BULBS 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0" name="Google Shape;245;p30"/>
          <p:cNvGrpSpPr/>
          <p:nvPr/>
        </p:nvGrpSpPr>
        <p:grpSpPr>
          <a:xfrm>
            <a:off x="4702680" y="886320"/>
            <a:ext cx="6651000" cy="5241960"/>
            <a:chOff x="4702680" y="886320"/>
            <a:chExt cx="6651000" cy="5241960"/>
          </a:xfrm>
        </p:grpSpPr>
        <p:sp>
          <p:nvSpPr>
            <p:cNvPr id="211" name="Google Shape;246;p30"/>
            <p:cNvSpPr/>
            <p:nvPr/>
          </p:nvSpPr>
          <p:spPr>
            <a:xfrm>
              <a:off x="4702680" y="886320"/>
              <a:ext cx="6651000" cy="256896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" name="Google Shape;247;p30"/>
            <p:cNvSpPr/>
            <p:nvPr/>
          </p:nvSpPr>
          <p:spPr>
            <a:xfrm>
              <a:off x="4827960" y="1011960"/>
              <a:ext cx="6400080" cy="231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7160" rIns="137160" tIns="137160" bIns="1371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36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The early light bulbs used </a:t>
              </a:r>
              <a:r>
                <a:rPr b="1" lang="en-US" sz="3600" strike="noStrike" u="none">
                  <a:solidFill>
                    <a:srgbClr val="ffc000"/>
                  </a:solidFill>
                  <a:effectLst/>
                  <a:uFillTx/>
                  <a:latin typeface="Century Gothic"/>
                  <a:ea typeface="Century Gothic"/>
                </a:rPr>
                <a:t>vacuum tubes</a:t>
              </a:r>
              <a:r>
                <a:rPr b="1" lang="en-US" sz="36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. They used filament that heats up to give light. </a:t>
              </a:r>
              <a:endPara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" name="Google Shape;248;p30"/>
            <p:cNvSpPr/>
            <p:nvPr/>
          </p:nvSpPr>
          <p:spPr>
            <a:xfrm>
              <a:off x="4702680" y="3559320"/>
              <a:ext cx="6651000" cy="256896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>
              <a:solidFill>
                <a:srgbClr val="0511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" name="Google Shape;249;p30"/>
            <p:cNvSpPr/>
            <p:nvPr/>
          </p:nvSpPr>
          <p:spPr>
            <a:xfrm>
              <a:off x="4827960" y="3684960"/>
              <a:ext cx="6400080" cy="231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7160" rIns="137160" tIns="137160" bIns="13716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36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Some of the electrons  flow out  from the filament and make the tube-colored yellow. </a:t>
              </a:r>
              <a:endPara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54;p31"/>
          <p:cNvSpPr/>
          <p:nvPr/>
        </p:nvSpPr>
        <p:spPr>
          <a:xfrm>
            <a:off x="-635760" y="457200"/>
            <a:ext cx="10694160" cy="604224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59;p32"/>
          <p:cNvSpPr/>
          <p:nvPr/>
        </p:nvSpPr>
        <p:spPr>
          <a:xfrm flipH="1">
            <a:off x="0" y="315000"/>
            <a:ext cx="3021120" cy="1434960"/>
          </a:xfrm>
          <a:custGeom>
            <a:avLst/>
            <a:gdLst>
              <a:gd name="textAreaLeft" fmla="*/ 360 w 3021120"/>
              <a:gd name="textAreaRight" fmla="*/ 3021840 w 3021120"/>
              <a:gd name="textAreaTop" fmla="*/ 0 h 1434960"/>
              <a:gd name="textAreaBottom" fmla="*/ 1435320 h 1434960"/>
            </a:gdLst>
            <a:ahLst/>
            <a:cxnLst/>
            <a:rect l="textAreaLeft" t="textAreaTop" r="textAreaRight" b="textAreaBottom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260;p3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261;p32" descr="A close up of a light bulb&#10;&#10;AI-generated content may be incorrect."/>
          <p:cNvSpPr/>
          <p:nvPr/>
        </p:nvSpPr>
        <p:spPr>
          <a:xfrm>
            <a:off x="-155520" y="0"/>
            <a:ext cx="6116040" cy="6857640"/>
          </a:xfrm>
          <a:custGeom>
            <a:avLst/>
            <a:gdLst>
              <a:gd name="textAreaLeft" fmla="*/ 0 w 6116040"/>
              <a:gd name="textAreaRight" fmla="*/ 6116400 w 611604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262;p32"/>
          <p:cNvSpPr/>
          <p:nvPr/>
        </p:nvSpPr>
        <p:spPr>
          <a:xfrm>
            <a:off x="6513840" y="365040"/>
            <a:ext cx="4839480" cy="1806840"/>
          </a:xfrm>
          <a:prstGeom prst="rect">
            <a:avLst/>
          </a:prstGeom>
          <a:solidFill>
            <a:srgbClr val="04102c"/>
          </a:solidFill>
          <a:ln w="5715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Scientists discovered this phenomena as thermionic emission. They worked on it and made a device … </a:t>
            </a:r>
            <a:r>
              <a:rPr b="1" lang="en-US" sz="2400" strike="noStrike" u="none">
                <a:solidFill>
                  <a:srgbClr val="92d050"/>
                </a:solidFill>
                <a:effectLst/>
                <a:uFillTx/>
                <a:latin typeface="Times New Roman"/>
                <a:ea typeface="Times New Roman"/>
              </a:rPr>
              <a:t>Thermionic Diode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.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0" name="Google Shape;263;p32"/>
          <p:cNvGrpSpPr/>
          <p:nvPr/>
        </p:nvGrpSpPr>
        <p:grpSpPr>
          <a:xfrm>
            <a:off x="6513840" y="2692800"/>
            <a:ext cx="4839480" cy="3124080"/>
            <a:chOff x="6513840" y="2692800"/>
            <a:chExt cx="4839480" cy="3124080"/>
          </a:xfrm>
        </p:grpSpPr>
        <p:sp>
          <p:nvSpPr>
            <p:cNvPr id="221" name="Google Shape;264;p32"/>
            <p:cNvSpPr/>
            <p:nvPr/>
          </p:nvSpPr>
          <p:spPr>
            <a:xfrm>
              <a:off x="6513840" y="2692800"/>
              <a:ext cx="4839480" cy="1006560"/>
            </a:xfrm>
            <a:prstGeom prst="roundRect">
              <a:avLst>
                <a:gd name="adj" fmla="val 16667"/>
              </a:avLst>
            </a:prstGeom>
            <a:solidFill>
              <a:srgbClr val="ee7b96"/>
            </a:solidFill>
            <a:ln w="19050">
              <a:solidFill>
                <a:srgbClr val="e62a5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" name="Google Shape;265;p32"/>
            <p:cNvSpPr/>
            <p:nvPr/>
          </p:nvSpPr>
          <p:spPr>
            <a:xfrm>
              <a:off x="6562800" y="2742120"/>
              <a:ext cx="4741200" cy="90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68400" bIns="6840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A simple vacuum tube that consists of two filaments instead of one.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Google Shape;266;p32"/>
            <p:cNvSpPr/>
            <p:nvPr/>
          </p:nvSpPr>
          <p:spPr>
            <a:xfrm>
              <a:off x="6513840" y="3751560"/>
              <a:ext cx="4839480" cy="1006560"/>
            </a:xfrm>
            <a:prstGeom prst="roundRect">
              <a:avLst>
                <a:gd name="adj" fmla="val 16667"/>
              </a:avLst>
            </a:prstGeom>
            <a:solidFill>
              <a:srgbClr val="ee7b96"/>
            </a:solidFill>
            <a:ln w="19050">
              <a:solidFill>
                <a:srgbClr val="e62a5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" name="Google Shape;267;p32"/>
            <p:cNvSpPr/>
            <p:nvPr/>
          </p:nvSpPr>
          <p:spPr>
            <a:xfrm>
              <a:off x="6562800" y="3800880"/>
              <a:ext cx="4741200" cy="90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68400" bIns="6840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If we charge one filament as positive the current flows from one filament to the other and thus the circuit completes.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" name="Google Shape;268;p32"/>
            <p:cNvSpPr/>
            <p:nvPr/>
          </p:nvSpPr>
          <p:spPr>
            <a:xfrm>
              <a:off x="6513840" y="4810320"/>
              <a:ext cx="4839480" cy="1006560"/>
            </a:xfrm>
            <a:prstGeom prst="roundRect">
              <a:avLst>
                <a:gd name="adj" fmla="val 16667"/>
              </a:avLst>
            </a:prstGeom>
            <a:solidFill>
              <a:srgbClr val="ee7b96"/>
            </a:solidFill>
            <a:ln w="19050">
              <a:solidFill>
                <a:srgbClr val="e62a5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Google Shape;269;p32"/>
            <p:cNvSpPr/>
            <p:nvPr/>
          </p:nvSpPr>
          <p:spPr>
            <a:xfrm>
              <a:off x="6562800" y="4859640"/>
              <a:ext cx="4741200" cy="90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68400" bIns="6840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chemeClr val="lt1"/>
                  </a:solidFill>
                  <a:effectLst/>
                  <a:uFillTx/>
                  <a:latin typeface="Century Gothic"/>
                  <a:ea typeface="Century Gothic"/>
                </a:rPr>
                <a:t>But if we charge both of them negative. Then the current will not flow at all. The circuit remains open.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2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74;p33"/>
          <p:cNvSpPr/>
          <p:nvPr/>
        </p:nvSpPr>
        <p:spPr>
          <a:xfrm>
            <a:off x="822600" y="514440"/>
            <a:ext cx="10464480" cy="588600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79;p34"/>
          <p:cNvSpPr/>
          <p:nvPr/>
        </p:nvSpPr>
        <p:spPr>
          <a:xfrm>
            <a:off x="836280" y="4915440"/>
            <a:ext cx="6409080" cy="907560"/>
          </a:xfrm>
          <a:prstGeom prst="rect">
            <a:avLst/>
          </a:prstGeom>
          <a:solidFill>
            <a:srgbClr val="04102c"/>
          </a:solidFill>
          <a:ln w="381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We can also use a diode like this one to convert AC into DC.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280;p34" descr="A screenshot of a computer screen&#10;&#10;AI-generated content may be incorrect."/>
          <p:cNvSpPr/>
          <p:nvPr/>
        </p:nvSpPr>
        <p:spPr>
          <a:xfrm>
            <a:off x="3342240" y="312480"/>
            <a:ext cx="8287200" cy="4062240"/>
          </a:xfrm>
          <a:prstGeom prst="snip2DiagRect">
            <a:avLst>
              <a:gd name="adj1" fmla="val 0"/>
              <a:gd name="adj2" fmla="val 16667"/>
            </a:avLst>
          </a:prstGeom>
          <a:blipFill rotWithShape="0">
            <a:blip r:embed="rId2"/>
            <a:srcRect/>
            <a:stretch/>
          </a:blipFill>
          <a:ln cap="sq" w="88900">
            <a:solidFill>
              <a:srgbClr val="ffc000"/>
            </a:solidFill>
            <a:miter/>
          </a:ln>
          <a:effectLst>
            <a:outerShdw algn="ctr" blurRad="6336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85;p35" descr="A close-up of a bulb&#10;&#10;AI-generated content may be incorrect."/>
          <p:cNvPicPr/>
          <p:nvPr/>
        </p:nvPicPr>
        <p:blipFill>
          <a:blip r:embed="rId1"/>
          <a:stretch/>
        </p:blipFill>
        <p:spPr>
          <a:xfrm>
            <a:off x="19440" y="0"/>
            <a:ext cx="12191760" cy="68576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  <p:sp>
        <p:nvSpPr>
          <p:cNvPr id="231" name="Google Shape;286;p35"/>
          <p:cNvSpPr/>
          <p:nvPr/>
        </p:nvSpPr>
        <p:spPr>
          <a:xfrm>
            <a:off x="733680" y="527400"/>
            <a:ext cx="35762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Then came the Triode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287;p35"/>
          <p:cNvSpPr/>
          <p:nvPr/>
        </p:nvSpPr>
        <p:spPr>
          <a:xfrm>
            <a:off x="7905600" y="1128240"/>
            <a:ext cx="3622680" cy="948600"/>
          </a:xfrm>
          <a:prstGeom prst="roundRect">
            <a:avLst>
              <a:gd name="adj" fmla="val 16667"/>
            </a:avLst>
          </a:prstGeom>
          <a:solidFill>
            <a:srgbClr val="05112d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Google Shape;288;p35"/>
          <p:cNvSpPr/>
          <p:nvPr/>
        </p:nvSpPr>
        <p:spPr>
          <a:xfrm>
            <a:off x="8113680" y="1279800"/>
            <a:ext cx="32058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These consists of a grid between cathode and anode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Google Shape;289;p35"/>
          <p:cNvSpPr/>
          <p:nvPr/>
        </p:nvSpPr>
        <p:spPr>
          <a:xfrm>
            <a:off x="8229600" y="4254480"/>
            <a:ext cx="3510720" cy="1175760"/>
          </a:xfrm>
          <a:prstGeom prst="roundRect">
            <a:avLst>
              <a:gd name="adj" fmla="val 16667"/>
            </a:avLst>
          </a:prstGeom>
          <a:solidFill>
            <a:srgbClr val="04102c"/>
          </a:solidFill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290;p35"/>
          <p:cNvSpPr/>
          <p:nvPr/>
        </p:nvSpPr>
        <p:spPr>
          <a:xfrm>
            <a:off x="8346240" y="4348440"/>
            <a:ext cx="33937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This grid was able to  control the </a:t>
            </a:r>
            <a:r>
              <a:rPr b="1" lang="en-US" sz="1800" strike="noStrike" u="none"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</a:rPr>
              <a:t>Voltage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. That helped  to amplify signals.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95;p36"/>
          <p:cNvSpPr/>
          <p:nvPr/>
        </p:nvSpPr>
        <p:spPr>
          <a:xfrm>
            <a:off x="924480" y="445680"/>
            <a:ext cx="10474560" cy="5891760"/>
          </a:xfrm>
          <a:prstGeom prst="snip2DiagRect">
            <a:avLst>
              <a:gd name="adj1" fmla="val 0"/>
              <a:gd name="adj2" fmla="val 6620"/>
            </a:avLst>
          </a:prstGeom>
          <a:blipFill rotWithShape="0">
            <a:blip r:embed="rId1"/>
            <a:srcRect/>
            <a:stretch/>
          </a:blipFill>
          <a:ln w="317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velVTI">
  <a:themeElements>
    <a:clrScheme name="Custom 88">
      <a:dk1>
        <a:srgbClr val="000000"/>
      </a:dk1>
      <a:lt1>
        <a:srgbClr val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LibreOffice/25.2.3.2$Linux_X86_64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2025-05-21T14:04:01Z</dcterms:modified>
  <cp:revision>1</cp:revision>
  <dc:subject/>
  <dc:title/>
</cp:coreProperties>
</file>